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dcd77928ce44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d256ccd0fe4b66"/>
  </p:sldMasterIdLst>
  <p:sldIdLst>
    <p:sldId xmlns:r="http://schemas.openxmlformats.org/officeDocument/2006/relationships" id="256" r:id="Rf847203e796d4f2d"/>
    <p:sldId xmlns:r="http://schemas.openxmlformats.org/officeDocument/2006/relationships" id="257" r:id="Rdd6104097b2d4c2d"/>
    <p:sldId xmlns:r="http://schemas.openxmlformats.org/officeDocument/2006/relationships" id="258" r:id="R359f6ac483244224"/>
    <p:sldId xmlns:r="http://schemas.openxmlformats.org/officeDocument/2006/relationships" id="259" r:id="R9ddadf75c53b4bc5"/>
    <p:sldId xmlns:r="http://schemas.openxmlformats.org/officeDocument/2006/relationships" id="260" r:id="R9f454acf5c6e4692"/>
    <p:sldId xmlns:r="http://schemas.openxmlformats.org/officeDocument/2006/relationships" id="261" r:id="Rd812de27a6244c4e"/>
    <p:sldId xmlns:r="http://schemas.openxmlformats.org/officeDocument/2006/relationships" id="262" r:id="Rf72c3078c3034c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d256ccd0fe4b66" /><Relationship Type="http://schemas.openxmlformats.org/officeDocument/2006/relationships/slide" Target="/ppt/slides/slide1.xml" Id="Rf847203e796d4f2d" /><Relationship Type="http://schemas.openxmlformats.org/officeDocument/2006/relationships/slide" Target="/ppt/slides/slide2.xml" Id="Rdd6104097b2d4c2d" /><Relationship Type="http://schemas.openxmlformats.org/officeDocument/2006/relationships/slide" Target="/ppt/slides/slide3.xml" Id="R359f6ac483244224" /><Relationship Type="http://schemas.openxmlformats.org/officeDocument/2006/relationships/slide" Target="/ppt/slides/slide4.xml" Id="R9ddadf75c53b4bc5" /><Relationship Type="http://schemas.openxmlformats.org/officeDocument/2006/relationships/slide" Target="/ppt/slides/slide5.xml" Id="R9f454acf5c6e4692" /><Relationship Type="http://schemas.openxmlformats.org/officeDocument/2006/relationships/slide" Target="/ppt/slides/slide6.xml" Id="Rd812de27a6244c4e" /><Relationship Type="http://schemas.openxmlformats.org/officeDocument/2006/relationships/slide" Target="/ppt/slides/slide7.xml" Id="Rf72c3078c3034c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01b856fdf344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bec2d77dc84589" /><Relationship Type="http://schemas.openxmlformats.org/officeDocument/2006/relationships/theme" Target="/ppt/slideMasters/theme/theme1.xml" Id="R58a654f9b4e04a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bec2d77dc845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78067df1b24c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265e5c6ea342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e531b94c3a43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f361f24a9043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40b793124541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5f80e1908542a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a29464348c47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GUNNAR NORDBØ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GUNNAR NORDBØ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NORDBØ AS ble etablert [år] og holder til i Jørpeland.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GUNNAR NORDBØ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GUNNAR NORDBØ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GUNNAR NORDBØ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4 177 135 404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155 433 228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135 343 563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1 136 124 138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3 246 120 435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GUNNAR NORDBØ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NFH 221157 AS  –  7,6 %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NFH 221158 AS  –  7,6 %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NFH 221159 AS  –  7,6 %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NFH 221162 AS  –  7,6 %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NFH 221163 AS  –  7,6 %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NFH 221165 AS  –  7,6 %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GUNNAR NORDBØ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Bruksenhetsnummer H0101, Rådhusgaten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4100 Jørpeland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74 33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979 488 947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GUNNAR NORDBØ AS</a:t>
            </a:r>
          </a:p>
        </p:txBody>
      </p:sp>
    </p:spTree>
  </p:cSld>
  <p:clrMapOvr>
    <a:masterClrMapping xmlns:a="http://schemas.openxmlformats.org/drawingml/2006/main"/>
  </p:clrMapOvr>
</p:sld>
</file>