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2b05dbe0234c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6dd64eaed24795"/>
  </p:sldMasterIdLst>
  <p:sldIdLst>
    <p:sldId xmlns:r="http://schemas.openxmlformats.org/officeDocument/2006/relationships" id="256" r:id="Re75d401e2d4f4739"/>
    <p:sldId xmlns:r="http://schemas.openxmlformats.org/officeDocument/2006/relationships" id="257" r:id="R6d41e16ab05845e9"/>
    <p:sldId xmlns:r="http://schemas.openxmlformats.org/officeDocument/2006/relationships" id="258" r:id="R2f32c1e9235143d5"/>
    <p:sldId xmlns:r="http://schemas.openxmlformats.org/officeDocument/2006/relationships" id="259" r:id="Re55c38fe513f447f"/>
    <p:sldId xmlns:r="http://schemas.openxmlformats.org/officeDocument/2006/relationships" id="260" r:id="R6480ba76f3b84c26"/>
    <p:sldId xmlns:r="http://schemas.openxmlformats.org/officeDocument/2006/relationships" id="261" r:id="R4acbce681b224ba4"/>
    <p:sldId xmlns:r="http://schemas.openxmlformats.org/officeDocument/2006/relationships" id="262" r:id="R616d1759005c46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6dd64eaed24795" /><Relationship Type="http://schemas.openxmlformats.org/officeDocument/2006/relationships/slide" Target="/ppt/slides/slide1.xml" Id="Re75d401e2d4f4739" /><Relationship Type="http://schemas.openxmlformats.org/officeDocument/2006/relationships/slide" Target="/ppt/slides/slide2.xml" Id="R6d41e16ab05845e9" /><Relationship Type="http://schemas.openxmlformats.org/officeDocument/2006/relationships/slide" Target="/ppt/slides/slide3.xml" Id="R2f32c1e9235143d5" /><Relationship Type="http://schemas.openxmlformats.org/officeDocument/2006/relationships/slide" Target="/ppt/slides/slide4.xml" Id="Re55c38fe513f447f" /><Relationship Type="http://schemas.openxmlformats.org/officeDocument/2006/relationships/slide" Target="/ppt/slides/slide5.xml" Id="R6480ba76f3b84c26" /><Relationship Type="http://schemas.openxmlformats.org/officeDocument/2006/relationships/slide" Target="/ppt/slides/slide6.xml" Id="R4acbce681b224ba4" /><Relationship Type="http://schemas.openxmlformats.org/officeDocument/2006/relationships/slide" Target="/ppt/slides/slide7.xml" Id="R616d1759005c46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09bf5856c147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c6e3c4f404dc3" /><Relationship Type="http://schemas.openxmlformats.org/officeDocument/2006/relationships/theme" Target="/ppt/slideMasters/theme/theme1.xml" Id="Rc94b07513eea41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2c6e3c4f404d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998323c6145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d07291b484e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5403aeeda45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517bffe4341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71cdecc134d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669bff8b246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9dbbc05f540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NILSEN-NYGAARD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NILSEN-NYGAARD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32 724 900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−1 327 120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9 488 419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34 883 993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39 841 946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BALKONGEN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BALKONGEN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5, Kock-Sentret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52 20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amnn@eurosko.no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979 488 513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