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988f336224d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ddc0c446f4bc4"/>
  </p:sldMasterIdLst>
  <p:sldIdLst>
    <p:sldId xmlns:r="http://schemas.openxmlformats.org/officeDocument/2006/relationships" id="256" r:id="Rafc046d0fc354ded"/>
    <p:sldId xmlns:r="http://schemas.openxmlformats.org/officeDocument/2006/relationships" id="257" r:id="R10808d5dfb6e4c82"/>
    <p:sldId xmlns:r="http://schemas.openxmlformats.org/officeDocument/2006/relationships" id="258" r:id="Rf0075d6154db40a6"/>
    <p:sldId xmlns:r="http://schemas.openxmlformats.org/officeDocument/2006/relationships" id="259" r:id="Rc2a5ce6b17f04b38"/>
    <p:sldId xmlns:r="http://schemas.openxmlformats.org/officeDocument/2006/relationships" id="260" r:id="R20b3be06a402416a"/>
    <p:sldId xmlns:r="http://schemas.openxmlformats.org/officeDocument/2006/relationships" id="261" r:id="R33281337dd07444e"/>
    <p:sldId xmlns:r="http://schemas.openxmlformats.org/officeDocument/2006/relationships" id="262" r:id="R2bc2051a9edb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ddc0c446f4bc4" /><Relationship Type="http://schemas.openxmlformats.org/officeDocument/2006/relationships/slide" Target="/ppt/slides/slide1.xml" Id="Rafc046d0fc354ded" /><Relationship Type="http://schemas.openxmlformats.org/officeDocument/2006/relationships/slide" Target="/ppt/slides/slide2.xml" Id="R10808d5dfb6e4c82" /><Relationship Type="http://schemas.openxmlformats.org/officeDocument/2006/relationships/slide" Target="/ppt/slides/slide3.xml" Id="Rf0075d6154db40a6" /><Relationship Type="http://schemas.openxmlformats.org/officeDocument/2006/relationships/slide" Target="/ppt/slides/slide4.xml" Id="Rc2a5ce6b17f04b38" /><Relationship Type="http://schemas.openxmlformats.org/officeDocument/2006/relationships/slide" Target="/ppt/slides/slide5.xml" Id="R20b3be06a402416a" /><Relationship Type="http://schemas.openxmlformats.org/officeDocument/2006/relationships/slide" Target="/ppt/slides/slide6.xml" Id="R33281337dd07444e" /><Relationship Type="http://schemas.openxmlformats.org/officeDocument/2006/relationships/slide" Target="/ppt/slides/slide7.xml" Id="R2bc2051a9edb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90baee905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10e16912647d4" /><Relationship Type="http://schemas.openxmlformats.org/officeDocument/2006/relationships/theme" Target="/ppt/slideMasters/theme/theme1.xml" Id="Rc56e64665c23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10e169126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73d101b194d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d74e0015b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241655fd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88ae94da0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54f2f17b6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fcf5d4cc4d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a67ec4be9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ØKONOMIRINGEN VÅLER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ØKONOMIRINGEN VÅLER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11 354 844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1 286 160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9 894 603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NYBORG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Vålgutua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42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