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5028132f4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f2d2499c24dac"/>
  </p:sldMasterIdLst>
  <p:sldIdLst>
    <p:sldId xmlns:r="http://schemas.openxmlformats.org/officeDocument/2006/relationships" id="256" r:id="Rda375ea8a23d4eef"/>
    <p:sldId xmlns:r="http://schemas.openxmlformats.org/officeDocument/2006/relationships" id="257" r:id="Rbf8adb799e1c412e"/>
    <p:sldId xmlns:r="http://schemas.openxmlformats.org/officeDocument/2006/relationships" id="258" r:id="R32c444fc14d046b6"/>
    <p:sldId xmlns:r="http://schemas.openxmlformats.org/officeDocument/2006/relationships" id="259" r:id="R5b0cf8fdd9a64ffb"/>
    <p:sldId xmlns:r="http://schemas.openxmlformats.org/officeDocument/2006/relationships" id="260" r:id="Rcf125fe67fe24238"/>
    <p:sldId xmlns:r="http://schemas.openxmlformats.org/officeDocument/2006/relationships" id="261" r:id="R25960ad4ffc9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f2d2499c24dac" /><Relationship Type="http://schemas.openxmlformats.org/officeDocument/2006/relationships/slide" Target="/ppt/slides/slide1.xml" Id="Rda375ea8a23d4eef" /><Relationship Type="http://schemas.openxmlformats.org/officeDocument/2006/relationships/slide" Target="/ppt/slides/slide2.xml" Id="Rbf8adb799e1c412e" /><Relationship Type="http://schemas.openxmlformats.org/officeDocument/2006/relationships/slide" Target="/ppt/slides/slide3.xml" Id="R32c444fc14d046b6" /><Relationship Type="http://schemas.openxmlformats.org/officeDocument/2006/relationships/slide" Target="/ppt/slides/slide4.xml" Id="R5b0cf8fdd9a64ffb" /><Relationship Type="http://schemas.openxmlformats.org/officeDocument/2006/relationships/slide" Target="/ppt/slides/slide5.xml" Id="Rcf125fe67fe24238" /><Relationship Type="http://schemas.openxmlformats.org/officeDocument/2006/relationships/slide" Target="/ppt/slides/slide6.xml" Id="R25960ad4ffc9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2a4c07695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abb4c92c34d65" /><Relationship Type="http://schemas.openxmlformats.org/officeDocument/2006/relationships/theme" Target="/ppt/slideMasters/theme/theme1.xml" Id="R8646d6560607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abb4c92c34d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43fda7085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ed47d6397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560a1a5f6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56fec56d2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a535430dc4f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cfcafaa29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VERDI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−22 212 228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338 622 698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1 890 118 302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1 897 715 701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979 474 059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