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46ecce29b349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41bd718e464e36"/>
  </p:sldMasterIdLst>
  <p:sldIdLst>
    <p:sldId xmlns:r="http://schemas.openxmlformats.org/officeDocument/2006/relationships" id="256" r:id="R84092b0540dc46ea"/>
    <p:sldId xmlns:r="http://schemas.openxmlformats.org/officeDocument/2006/relationships" id="257" r:id="R136eb09b20fc4fdc"/>
    <p:sldId xmlns:r="http://schemas.openxmlformats.org/officeDocument/2006/relationships" id="258" r:id="R716447bd9079441e"/>
    <p:sldId xmlns:r="http://schemas.openxmlformats.org/officeDocument/2006/relationships" id="259" r:id="R43236127e85145b3"/>
    <p:sldId xmlns:r="http://schemas.openxmlformats.org/officeDocument/2006/relationships" id="260" r:id="Rc5995ede59734504"/>
    <p:sldId xmlns:r="http://schemas.openxmlformats.org/officeDocument/2006/relationships" id="261" r:id="R3db70c0ec34d4a86"/>
    <p:sldId xmlns:r="http://schemas.openxmlformats.org/officeDocument/2006/relationships" id="262" r:id="R6c7800e917ee47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1bd718e464e36" /><Relationship Type="http://schemas.openxmlformats.org/officeDocument/2006/relationships/slide" Target="/ppt/slides/slide1.xml" Id="R84092b0540dc46ea" /><Relationship Type="http://schemas.openxmlformats.org/officeDocument/2006/relationships/slide" Target="/ppt/slides/slide2.xml" Id="R136eb09b20fc4fdc" /><Relationship Type="http://schemas.openxmlformats.org/officeDocument/2006/relationships/slide" Target="/ppt/slides/slide3.xml" Id="R716447bd9079441e" /><Relationship Type="http://schemas.openxmlformats.org/officeDocument/2006/relationships/slide" Target="/ppt/slides/slide4.xml" Id="R43236127e85145b3" /><Relationship Type="http://schemas.openxmlformats.org/officeDocument/2006/relationships/slide" Target="/ppt/slides/slide5.xml" Id="Rc5995ede59734504" /><Relationship Type="http://schemas.openxmlformats.org/officeDocument/2006/relationships/slide" Target="/ppt/slides/slide6.xml" Id="R3db70c0ec34d4a86" /><Relationship Type="http://schemas.openxmlformats.org/officeDocument/2006/relationships/slide" Target="/ppt/slides/slide7.xml" Id="R6c7800e917ee47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3be49512bc4f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8cb34a488478e" /><Relationship Type="http://schemas.openxmlformats.org/officeDocument/2006/relationships/theme" Target="/ppt/slideMasters/theme/theme1.xml" Id="Rbc02dbcd32ad4f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f8cb34a48847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5b6488c8146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573c673f340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835a9063841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01e794bc24e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5e766c0b349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84c378eb64a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8ce64008943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KAGGE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−330 108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−2 179 727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175 366 321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187 420 306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GEORG NICOLAY LUND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GUSTAV B LUND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KAROLINE MARIE LUND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THORVALD HELMEN  –  19,2 %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THORVALD HELMEN  –  6,1 %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Tuengen allé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73 14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979 469 780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