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692814799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36393d6cc45df"/>
  </p:sldMasterIdLst>
  <p:sldIdLst>
    <p:sldId xmlns:r="http://schemas.openxmlformats.org/officeDocument/2006/relationships" id="256" r:id="Ra682df2af4134f85"/>
    <p:sldId xmlns:r="http://schemas.openxmlformats.org/officeDocument/2006/relationships" id="257" r:id="Rd603dbc7807e4b01"/>
    <p:sldId xmlns:r="http://schemas.openxmlformats.org/officeDocument/2006/relationships" id="258" r:id="R082e17cebc394f63"/>
    <p:sldId xmlns:r="http://schemas.openxmlformats.org/officeDocument/2006/relationships" id="259" r:id="R01c4a91482a340d6"/>
    <p:sldId xmlns:r="http://schemas.openxmlformats.org/officeDocument/2006/relationships" id="260" r:id="R7d98fb76ff904cb1"/>
    <p:sldId xmlns:r="http://schemas.openxmlformats.org/officeDocument/2006/relationships" id="261" r:id="Rd62b83d2c4af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36393d6cc45df" /><Relationship Type="http://schemas.openxmlformats.org/officeDocument/2006/relationships/slide" Target="/ppt/slides/slide1.xml" Id="Ra682df2af4134f85" /><Relationship Type="http://schemas.openxmlformats.org/officeDocument/2006/relationships/slide" Target="/ppt/slides/slide2.xml" Id="Rd603dbc7807e4b01" /><Relationship Type="http://schemas.openxmlformats.org/officeDocument/2006/relationships/slide" Target="/ppt/slides/slide3.xml" Id="R082e17cebc394f63" /><Relationship Type="http://schemas.openxmlformats.org/officeDocument/2006/relationships/slide" Target="/ppt/slides/slide4.xml" Id="R01c4a91482a340d6" /><Relationship Type="http://schemas.openxmlformats.org/officeDocument/2006/relationships/slide" Target="/ppt/slides/slide5.xml" Id="R7d98fb76ff904cb1" /><Relationship Type="http://schemas.openxmlformats.org/officeDocument/2006/relationships/slide" Target="/ppt/slides/slide6.xml" Id="Rd62b83d2c4af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29c2b2f2a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545daac94cf9" /><Relationship Type="http://schemas.openxmlformats.org/officeDocument/2006/relationships/theme" Target="/ppt/slideMasters/theme/theme1.xml" Id="R2f67a10e1c1b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7545daac9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b11e92458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88e6d58bf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109ffb658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69192224246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75d2a24d4b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6bd2d1b5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73 14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979 469 780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KAGGE AS</a:t>
            </a:r>
          </a:p>
        </p:txBody>
      </p:sp>
    </p:spTree>
  </p:cSld>
  <p:clrMapOvr>
    <a:masterClrMapping xmlns:a="http://schemas.openxmlformats.org/drawingml/2006/main"/>
  </p:clrMapOvr>
</p:sld>
</file>