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a4fd1bcb4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c068090b24786"/>
  </p:sldMasterIdLst>
  <p:sldIdLst>
    <p:sldId xmlns:r="http://schemas.openxmlformats.org/officeDocument/2006/relationships" id="256" r:id="R94fb1d16ec984148"/>
    <p:sldId xmlns:r="http://schemas.openxmlformats.org/officeDocument/2006/relationships" id="257" r:id="Rf977366196474eb5"/>
    <p:sldId xmlns:r="http://schemas.openxmlformats.org/officeDocument/2006/relationships" id="258" r:id="R97e1218789a64c60"/>
    <p:sldId xmlns:r="http://schemas.openxmlformats.org/officeDocument/2006/relationships" id="259" r:id="Reae3c3f52cb449f8"/>
    <p:sldId xmlns:r="http://schemas.openxmlformats.org/officeDocument/2006/relationships" id="260" r:id="Raedb08e341964de6"/>
    <p:sldId xmlns:r="http://schemas.openxmlformats.org/officeDocument/2006/relationships" id="261" r:id="R7e15f8b3137a4514"/>
    <p:sldId xmlns:r="http://schemas.openxmlformats.org/officeDocument/2006/relationships" id="262" r:id="R90b605c7a90a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c068090b24786" /><Relationship Type="http://schemas.openxmlformats.org/officeDocument/2006/relationships/slide" Target="/ppt/slides/slide1.xml" Id="R94fb1d16ec984148" /><Relationship Type="http://schemas.openxmlformats.org/officeDocument/2006/relationships/slide" Target="/ppt/slides/slide2.xml" Id="Rf977366196474eb5" /><Relationship Type="http://schemas.openxmlformats.org/officeDocument/2006/relationships/slide" Target="/ppt/slides/slide3.xml" Id="R97e1218789a64c60" /><Relationship Type="http://schemas.openxmlformats.org/officeDocument/2006/relationships/slide" Target="/ppt/slides/slide4.xml" Id="Reae3c3f52cb449f8" /><Relationship Type="http://schemas.openxmlformats.org/officeDocument/2006/relationships/slide" Target="/ppt/slides/slide5.xml" Id="Raedb08e341964de6" /><Relationship Type="http://schemas.openxmlformats.org/officeDocument/2006/relationships/slide" Target="/ppt/slides/slide6.xml" Id="R7e15f8b3137a4514" /><Relationship Type="http://schemas.openxmlformats.org/officeDocument/2006/relationships/slide" Target="/ppt/slides/slide7.xml" Id="R90b605c7a90a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b937eeda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ffabac08478a" /><Relationship Type="http://schemas.openxmlformats.org/officeDocument/2006/relationships/theme" Target="/ppt/slideMasters/theme/theme1.xml" Id="Re70cdb0946c9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7ffabac08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ecece944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6c076ec3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70561ea8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bdba7454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058c5cf9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a658e887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e3fe2fe1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