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3a948c47d41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9b160e3ea4141"/>
  </p:sldMasterIdLst>
  <p:sldIdLst>
    <p:sldId xmlns:r="http://schemas.openxmlformats.org/officeDocument/2006/relationships" id="256" r:id="R474891fd79a34b94"/>
    <p:sldId xmlns:r="http://schemas.openxmlformats.org/officeDocument/2006/relationships" id="257" r:id="R2bc46fe126d9495d"/>
    <p:sldId xmlns:r="http://schemas.openxmlformats.org/officeDocument/2006/relationships" id="258" r:id="R7c3a0b61bc6d47b1"/>
    <p:sldId xmlns:r="http://schemas.openxmlformats.org/officeDocument/2006/relationships" id="259" r:id="R8de0543e68124f1e"/>
    <p:sldId xmlns:r="http://schemas.openxmlformats.org/officeDocument/2006/relationships" id="260" r:id="R99b832b867194f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9b160e3ea4141" /><Relationship Type="http://schemas.openxmlformats.org/officeDocument/2006/relationships/slide" Target="/ppt/slides/slide1.xml" Id="R474891fd79a34b94" /><Relationship Type="http://schemas.openxmlformats.org/officeDocument/2006/relationships/slide" Target="/ppt/slides/slide2.xml" Id="R2bc46fe126d9495d" /><Relationship Type="http://schemas.openxmlformats.org/officeDocument/2006/relationships/slide" Target="/ppt/slides/slide3.xml" Id="R7c3a0b61bc6d47b1" /><Relationship Type="http://schemas.openxmlformats.org/officeDocument/2006/relationships/slide" Target="/ppt/slides/slide4.xml" Id="R8de0543e68124f1e" /><Relationship Type="http://schemas.openxmlformats.org/officeDocument/2006/relationships/slide" Target="/ppt/slides/slide5.xml" Id="R99b832b867194f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f7aab0744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b460f961e41ad" /><Relationship Type="http://schemas.openxmlformats.org/officeDocument/2006/relationships/theme" Target="/ppt/slideMasters/theme/theme1.xml" Id="R8122688f58f646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2b460f961e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6ae7274dd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883a8671042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c08c297c044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be08f0b2d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9ebca343043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BYGGEFIRMA PER-ANDERS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BYGGEFIRMA PER-ANDERS ANDERSEN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Jarls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99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979 381 239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