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65581c9d7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eefb7c9b984285"/>
  </p:sldMasterIdLst>
  <p:sldIdLst>
    <p:sldId xmlns:r="http://schemas.openxmlformats.org/officeDocument/2006/relationships" id="256" r:id="R30207cf287ab4677"/>
    <p:sldId xmlns:r="http://schemas.openxmlformats.org/officeDocument/2006/relationships" id="257" r:id="R134597ce133c42b3"/>
    <p:sldId xmlns:r="http://schemas.openxmlformats.org/officeDocument/2006/relationships" id="258" r:id="R1983810b0722423a"/>
    <p:sldId xmlns:r="http://schemas.openxmlformats.org/officeDocument/2006/relationships" id="259" r:id="R03a1f595a1184fd5"/>
    <p:sldId xmlns:r="http://schemas.openxmlformats.org/officeDocument/2006/relationships" id="260" r:id="R56a799f6627946dd"/>
    <p:sldId xmlns:r="http://schemas.openxmlformats.org/officeDocument/2006/relationships" id="261" r:id="R5ab70fcf16834f4d"/>
    <p:sldId xmlns:r="http://schemas.openxmlformats.org/officeDocument/2006/relationships" id="262" r:id="R439ae4376f4e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efb7c9b984285" /><Relationship Type="http://schemas.openxmlformats.org/officeDocument/2006/relationships/slide" Target="/ppt/slides/slide1.xml" Id="R30207cf287ab4677" /><Relationship Type="http://schemas.openxmlformats.org/officeDocument/2006/relationships/slide" Target="/ppt/slides/slide2.xml" Id="R134597ce133c42b3" /><Relationship Type="http://schemas.openxmlformats.org/officeDocument/2006/relationships/slide" Target="/ppt/slides/slide3.xml" Id="R1983810b0722423a" /><Relationship Type="http://schemas.openxmlformats.org/officeDocument/2006/relationships/slide" Target="/ppt/slides/slide4.xml" Id="R03a1f595a1184fd5" /><Relationship Type="http://schemas.openxmlformats.org/officeDocument/2006/relationships/slide" Target="/ppt/slides/slide5.xml" Id="R56a799f6627946dd" /><Relationship Type="http://schemas.openxmlformats.org/officeDocument/2006/relationships/slide" Target="/ppt/slides/slide6.xml" Id="R5ab70fcf16834f4d" /><Relationship Type="http://schemas.openxmlformats.org/officeDocument/2006/relationships/slide" Target="/ppt/slides/slide7.xml" Id="R439ae4376f4e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0857b570f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9f8b4889c4898" /><Relationship Type="http://schemas.openxmlformats.org/officeDocument/2006/relationships/theme" Target="/ppt/slideMasters/theme/theme1.xml" Id="Rc44a2b90ec184d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c9f8b4889c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e81d1991a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5a9b1ca0c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142d41a10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55a267fda45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e169b5bc0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d31df09574d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c3b60240f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14 490 820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14 303 936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14 728 645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71 811 355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72 241 981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FURU  –  84,1 %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 INVEST AS  –  15,9 %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54A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89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979 373 406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FINANS AS</a:t>
            </a:r>
          </a:p>
        </p:txBody>
      </p:sp>
    </p:spTree>
  </p:cSld>
  <p:clrMapOvr>
    <a:masterClrMapping xmlns:a="http://schemas.openxmlformats.org/drawingml/2006/main"/>
  </p:clrMapOvr>
</p:sld>
</file>