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5268ee27ab47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1e6d06f8ec41d4"/>
  </p:sldMasterIdLst>
  <p:sldIdLst>
    <p:sldId xmlns:r="http://schemas.openxmlformats.org/officeDocument/2006/relationships" id="256" r:id="R78a07c0e3cd24dfb"/>
    <p:sldId xmlns:r="http://schemas.openxmlformats.org/officeDocument/2006/relationships" id="257" r:id="Rf5a5122adbb24987"/>
    <p:sldId xmlns:r="http://schemas.openxmlformats.org/officeDocument/2006/relationships" id="258" r:id="R82403097fc0647ed"/>
    <p:sldId xmlns:r="http://schemas.openxmlformats.org/officeDocument/2006/relationships" id="259" r:id="R7c8bff335f064de9"/>
    <p:sldId xmlns:r="http://schemas.openxmlformats.org/officeDocument/2006/relationships" id="260" r:id="R91d4376d7cf44ab9"/>
    <p:sldId xmlns:r="http://schemas.openxmlformats.org/officeDocument/2006/relationships" id="261" r:id="Ra31be081e74a412e"/>
    <p:sldId xmlns:r="http://schemas.openxmlformats.org/officeDocument/2006/relationships" id="262" r:id="Re42d7b18696448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1e6d06f8ec41d4" /><Relationship Type="http://schemas.openxmlformats.org/officeDocument/2006/relationships/slide" Target="/ppt/slides/slide1.xml" Id="R78a07c0e3cd24dfb" /><Relationship Type="http://schemas.openxmlformats.org/officeDocument/2006/relationships/slide" Target="/ppt/slides/slide2.xml" Id="Rf5a5122adbb24987" /><Relationship Type="http://schemas.openxmlformats.org/officeDocument/2006/relationships/slide" Target="/ppt/slides/slide3.xml" Id="R82403097fc0647ed" /><Relationship Type="http://schemas.openxmlformats.org/officeDocument/2006/relationships/slide" Target="/ppt/slides/slide4.xml" Id="R7c8bff335f064de9" /><Relationship Type="http://schemas.openxmlformats.org/officeDocument/2006/relationships/slide" Target="/ppt/slides/slide5.xml" Id="R91d4376d7cf44ab9" /><Relationship Type="http://schemas.openxmlformats.org/officeDocument/2006/relationships/slide" Target="/ppt/slides/slide6.xml" Id="Ra31be081e74a412e" /><Relationship Type="http://schemas.openxmlformats.org/officeDocument/2006/relationships/slide" Target="/ppt/slides/slide7.xml" Id="Re42d7b18696448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ea2bac6bec41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43d0c34d24cf4" /><Relationship Type="http://schemas.openxmlformats.org/officeDocument/2006/relationships/theme" Target="/ppt/slideMasters/theme/theme1.xml" Id="Rbfe8230f6af048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743d0c34d24c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6745fc90149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22678003245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d6fe6be1646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8f9fb262644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91cb4cf0e42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8ed11d7f34c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d6d8ba8c84c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HAVILA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HAVILA HOLDING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3 076 330 000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4 768 828 000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9 553 415 000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EMINI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HSR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INNIDIMMAN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PISON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Mjølstadneset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6092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979 366 256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HAVILA HOLDING AS</a:t>
            </a:r>
          </a:p>
        </p:txBody>
      </p:sp>
    </p:spTree>
  </p:cSld>
  <p:clrMapOvr>
    <a:masterClrMapping xmlns:a="http://schemas.openxmlformats.org/drawingml/2006/main"/>
  </p:clrMapOvr>
</p:sld>
</file>