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d69424ec5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5427684c543c4"/>
  </p:sldMasterIdLst>
  <p:sldIdLst>
    <p:sldId xmlns:r="http://schemas.openxmlformats.org/officeDocument/2006/relationships" id="256" r:id="Re16fa7177150435b"/>
    <p:sldId xmlns:r="http://schemas.openxmlformats.org/officeDocument/2006/relationships" id="257" r:id="R228efe52c4324eb7"/>
    <p:sldId xmlns:r="http://schemas.openxmlformats.org/officeDocument/2006/relationships" id="258" r:id="Rf06f2088afd24a99"/>
    <p:sldId xmlns:r="http://schemas.openxmlformats.org/officeDocument/2006/relationships" id="259" r:id="R5d7fa6da84c74943"/>
    <p:sldId xmlns:r="http://schemas.openxmlformats.org/officeDocument/2006/relationships" id="260" r:id="R0044cbd5b34340af"/>
    <p:sldId xmlns:r="http://schemas.openxmlformats.org/officeDocument/2006/relationships" id="261" r:id="R200895119f37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5427684c543c4" /><Relationship Type="http://schemas.openxmlformats.org/officeDocument/2006/relationships/slide" Target="/ppt/slides/slide1.xml" Id="Re16fa7177150435b" /><Relationship Type="http://schemas.openxmlformats.org/officeDocument/2006/relationships/slide" Target="/ppt/slides/slide2.xml" Id="R228efe52c4324eb7" /><Relationship Type="http://schemas.openxmlformats.org/officeDocument/2006/relationships/slide" Target="/ppt/slides/slide3.xml" Id="Rf06f2088afd24a99" /><Relationship Type="http://schemas.openxmlformats.org/officeDocument/2006/relationships/slide" Target="/ppt/slides/slide4.xml" Id="R5d7fa6da84c74943" /><Relationship Type="http://schemas.openxmlformats.org/officeDocument/2006/relationships/slide" Target="/ppt/slides/slide5.xml" Id="R0044cbd5b34340af" /><Relationship Type="http://schemas.openxmlformats.org/officeDocument/2006/relationships/slide" Target="/ppt/slides/slide6.xml" Id="R200895119f37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9c968b3e0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b1fe98ed4bb3" /><Relationship Type="http://schemas.openxmlformats.org/officeDocument/2006/relationships/theme" Target="/ppt/slideMasters/theme/theme1.xml" Id="R2a58ecd11dd1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7b1fe98ed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e6ff8b09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d5851db6d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36749398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bc20b69a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7f67f8e7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e9b68fec7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