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5e16768e2040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59b6141afe4a0a"/>
  </p:sldMasterIdLst>
  <p:sldIdLst>
    <p:sldId xmlns:r="http://schemas.openxmlformats.org/officeDocument/2006/relationships" id="256" r:id="R7782a2994b364818"/>
    <p:sldId xmlns:r="http://schemas.openxmlformats.org/officeDocument/2006/relationships" id="257" r:id="Rf2e99f8902ce4f39"/>
    <p:sldId xmlns:r="http://schemas.openxmlformats.org/officeDocument/2006/relationships" id="258" r:id="R8885656055d64a8c"/>
    <p:sldId xmlns:r="http://schemas.openxmlformats.org/officeDocument/2006/relationships" id="259" r:id="Rc29dd5b9c0ed49e1"/>
    <p:sldId xmlns:r="http://schemas.openxmlformats.org/officeDocument/2006/relationships" id="260" r:id="R715dde2dcc2d470f"/>
    <p:sldId xmlns:r="http://schemas.openxmlformats.org/officeDocument/2006/relationships" id="261" r:id="Rbb9e2d0bbb0c42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59b6141afe4a0a" /><Relationship Type="http://schemas.openxmlformats.org/officeDocument/2006/relationships/slide" Target="/ppt/slides/slide1.xml" Id="R7782a2994b364818" /><Relationship Type="http://schemas.openxmlformats.org/officeDocument/2006/relationships/slide" Target="/ppt/slides/slide2.xml" Id="Rf2e99f8902ce4f39" /><Relationship Type="http://schemas.openxmlformats.org/officeDocument/2006/relationships/slide" Target="/ppt/slides/slide3.xml" Id="R8885656055d64a8c" /><Relationship Type="http://schemas.openxmlformats.org/officeDocument/2006/relationships/slide" Target="/ppt/slides/slide4.xml" Id="Rc29dd5b9c0ed49e1" /><Relationship Type="http://schemas.openxmlformats.org/officeDocument/2006/relationships/slide" Target="/ppt/slides/slide5.xml" Id="R715dde2dcc2d470f" /><Relationship Type="http://schemas.openxmlformats.org/officeDocument/2006/relationships/slide" Target="/ppt/slides/slide6.xml" Id="Rbb9e2d0bbb0c42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961a6f4a8f49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cb015e0174e60" /><Relationship Type="http://schemas.openxmlformats.org/officeDocument/2006/relationships/theme" Target="/ppt/slideMasters/theme/theme1.xml" Id="Rebe1b07dd2c642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9cb015e0174e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f118eff5046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26e5d866c49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ce17b848b45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c6354b0734b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bf1ddde4c44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79da64f7f4a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DELPHI KOMBINASJON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KOMBINASJON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DELPHI KOMBINASJON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KOMBINASJON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KOMBINASJON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KOMBINASJON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−4 956 492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59 273 219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536 435 486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539 098 795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KOMBINASJON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Storebrand Asset Management AS, 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www.delphi.no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979 328 060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KOMBINASJON</a:t>
            </a:r>
          </a:p>
        </p:txBody>
      </p:sp>
    </p:spTree>
  </p:cSld>
  <p:clrMapOvr>
    <a:masterClrMapping xmlns:a="http://schemas.openxmlformats.org/drawingml/2006/main"/>
  </p:clrMapOvr>
</p:sld>
</file>