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9bf644d70c40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4275356acd401f"/>
  </p:sldMasterIdLst>
  <p:sldIdLst>
    <p:sldId xmlns:r="http://schemas.openxmlformats.org/officeDocument/2006/relationships" id="256" r:id="Rf87963f7f63a4459"/>
    <p:sldId xmlns:r="http://schemas.openxmlformats.org/officeDocument/2006/relationships" id="257" r:id="R02c6245b9f9f47f8"/>
    <p:sldId xmlns:r="http://schemas.openxmlformats.org/officeDocument/2006/relationships" id="258" r:id="R14e728463209490c"/>
    <p:sldId xmlns:r="http://schemas.openxmlformats.org/officeDocument/2006/relationships" id="259" r:id="R9f7ba44faef8414e"/>
    <p:sldId xmlns:r="http://schemas.openxmlformats.org/officeDocument/2006/relationships" id="260" r:id="Rb6bd78a169bd4119"/>
    <p:sldId xmlns:r="http://schemas.openxmlformats.org/officeDocument/2006/relationships" id="261" r:id="Rca94725be8ea4dd7"/>
    <p:sldId xmlns:r="http://schemas.openxmlformats.org/officeDocument/2006/relationships" id="262" r:id="R79f060bf639f4a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4275356acd401f" /><Relationship Type="http://schemas.openxmlformats.org/officeDocument/2006/relationships/slide" Target="/ppt/slides/slide1.xml" Id="Rf87963f7f63a4459" /><Relationship Type="http://schemas.openxmlformats.org/officeDocument/2006/relationships/slide" Target="/ppt/slides/slide2.xml" Id="R02c6245b9f9f47f8" /><Relationship Type="http://schemas.openxmlformats.org/officeDocument/2006/relationships/slide" Target="/ppt/slides/slide3.xml" Id="R14e728463209490c" /><Relationship Type="http://schemas.openxmlformats.org/officeDocument/2006/relationships/slide" Target="/ppt/slides/slide4.xml" Id="R9f7ba44faef8414e" /><Relationship Type="http://schemas.openxmlformats.org/officeDocument/2006/relationships/slide" Target="/ppt/slides/slide5.xml" Id="Rb6bd78a169bd4119" /><Relationship Type="http://schemas.openxmlformats.org/officeDocument/2006/relationships/slide" Target="/ppt/slides/slide6.xml" Id="Rca94725be8ea4dd7" /><Relationship Type="http://schemas.openxmlformats.org/officeDocument/2006/relationships/slide" Target="/ppt/slides/slide7.xml" Id="R79f060bf639f4a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809c18e3f347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e0050a7eb44f8" /><Relationship Type="http://schemas.openxmlformats.org/officeDocument/2006/relationships/theme" Target="/ppt/slideMasters/theme/theme1.xml" Id="R3509ed8c1b1d4c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ce0050a7eb44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d43ca700c42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1bd29dbba40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118f4734544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fb995001a48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748872fde4a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02671ca1842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b06323ed245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IVAR O HAUGEN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O HAUGEN MAT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86 888 965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3 645 907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3 158 955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12 948 447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19 286 946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KRISTIN HAUGEN  –  64,3 %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INGUNN HAUGEN HEGDAL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HAUGIO AS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JOHANNE HAUGEN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Semsmoveien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979 313 179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