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e039a2d08d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68048b9e34cd1"/>
  </p:sldMasterIdLst>
  <p:sldIdLst>
    <p:sldId xmlns:r="http://schemas.openxmlformats.org/officeDocument/2006/relationships" id="256" r:id="Rff559776a0f94dac"/>
    <p:sldId xmlns:r="http://schemas.openxmlformats.org/officeDocument/2006/relationships" id="257" r:id="R959fda7788e64e3b"/>
    <p:sldId xmlns:r="http://schemas.openxmlformats.org/officeDocument/2006/relationships" id="258" r:id="R38b9c290209f4884"/>
    <p:sldId xmlns:r="http://schemas.openxmlformats.org/officeDocument/2006/relationships" id="259" r:id="Ra6979d0d6e0a47d7"/>
    <p:sldId xmlns:r="http://schemas.openxmlformats.org/officeDocument/2006/relationships" id="260" r:id="Rbc58bb08f6334611"/>
    <p:sldId xmlns:r="http://schemas.openxmlformats.org/officeDocument/2006/relationships" id="261" r:id="Raf1107846ebd4d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68048b9e34cd1" /><Relationship Type="http://schemas.openxmlformats.org/officeDocument/2006/relationships/slide" Target="/ppt/slides/slide1.xml" Id="Rff559776a0f94dac" /><Relationship Type="http://schemas.openxmlformats.org/officeDocument/2006/relationships/slide" Target="/ppt/slides/slide2.xml" Id="R959fda7788e64e3b" /><Relationship Type="http://schemas.openxmlformats.org/officeDocument/2006/relationships/slide" Target="/ppt/slides/slide3.xml" Id="R38b9c290209f4884" /><Relationship Type="http://schemas.openxmlformats.org/officeDocument/2006/relationships/slide" Target="/ppt/slides/slide4.xml" Id="Ra6979d0d6e0a47d7" /><Relationship Type="http://schemas.openxmlformats.org/officeDocument/2006/relationships/slide" Target="/ppt/slides/slide5.xml" Id="Rbc58bb08f6334611" /><Relationship Type="http://schemas.openxmlformats.org/officeDocument/2006/relationships/slide" Target="/ppt/slides/slide6.xml" Id="Raf1107846ebd4d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620e59a614a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3e857caf140b2" /><Relationship Type="http://schemas.openxmlformats.org/officeDocument/2006/relationships/theme" Target="/ppt/slideMasters/theme/theme1.xml" Id="R8bc1e0e6ec7340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93e857caf1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2eaff6303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ff9fe71b048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ce2feccea4d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f8e1f3355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c6f56027e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ad0467d42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WERMÅKER REGNSKAPSSERVICE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WERMÅKER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WERMÅKER REGNSKAPSSERVICE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WERMÅKER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WERMÅKER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WERMÅKER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242 384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WERMÅKER REGNSKAPSSERVICE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Stanseveien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bente@benteregnskap.no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979 311 338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WERMÅKER REGNSKAPSSERVICE</a:t>
            </a:r>
          </a:p>
        </p:txBody>
      </p:sp>
    </p:spTree>
  </p:cSld>
  <p:clrMapOvr>
    <a:masterClrMapping xmlns:a="http://schemas.openxmlformats.org/drawingml/2006/main"/>
  </p:clrMapOvr>
</p:sld>
</file>