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2562559e0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eb231d4054028"/>
  </p:sldMasterIdLst>
  <p:sldIdLst>
    <p:sldId xmlns:r="http://schemas.openxmlformats.org/officeDocument/2006/relationships" id="256" r:id="R8c898f81c67741f7"/>
    <p:sldId xmlns:r="http://schemas.openxmlformats.org/officeDocument/2006/relationships" id="257" r:id="R0eb6c4902e2d4508"/>
    <p:sldId xmlns:r="http://schemas.openxmlformats.org/officeDocument/2006/relationships" id="258" r:id="Rf3773d2a8258497c"/>
    <p:sldId xmlns:r="http://schemas.openxmlformats.org/officeDocument/2006/relationships" id="259" r:id="Rb91826acda534e69"/>
    <p:sldId xmlns:r="http://schemas.openxmlformats.org/officeDocument/2006/relationships" id="260" r:id="Rdf9e4b0545314a5a"/>
    <p:sldId xmlns:r="http://schemas.openxmlformats.org/officeDocument/2006/relationships" id="261" r:id="R1791b77f059f4dfb"/>
    <p:sldId xmlns:r="http://schemas.openxmlformats.org/officeDocument/2006/relationships" id="262" r:id="R46972420f8a7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eb231d4054028" /><Relationship Type="http://schemas.openxmlformats.org/officeDocument/2006/relationships/slide" Target="/ppt/slides/slide1.xml" Id="R8c898f81c67741f7" /><Relationship Type="http://schemas.openxmlformats.org/officeDocument/2006/relationships/slide" Target="/ppt/slides/slide2.xml" Id="R0eb6c4902e2d4508" /><Relationship Type="http://schemas.openxmlformats.org/officeDocument/2006/relationships/slide" Target="/ppt/slides/slide3.xml" Id="Rf3773d2a8258497c" /><Relationship Type="http://schemas.openxmlformats.org/officeDocument/2006/relationships/slide" Target="/ppt/slides/slide4.xml" Id="Rb91826acda534e69" /><Relationship Type="http://schemas.openxmlformats.org/officeDocument/2006/relationships/slide" Target="/ppt/slides/slide5.xml" Id="Rdf9e4b0545314a5a" /><Relationship Type="http://schemas.openxmlformats.org/officeDocument/2006/relationships/slide" Target="/ppt/slides/slide6.xml" Id="R1791b77f059f4dfb" /><Relationship Type="http://schemas.openxmlformats.org/officeDocument/2006/relationships/slide" Target="/ppt/slides/slide7.xml" Id="R46972420f8a7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109127137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2448350144e9" /><Relationship Type="http://schemas.openxmlformats.org/officeDocument/2006/relationships/theme" Target="/ppt/slideMasters/theme/theme1.xml" Id="Rfcce1cbd474b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524483501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fc8560080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a6da23c8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ece31f11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cf7f0da97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7968d80b4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eef3439a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427b39f34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