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c71277a7551438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960169fffab4bf4"/>
  </p:sldMasterIdLst>
  <p:sldIdLst>
    <p:sldId xmlns:r="http://schemas.openxmlformats.org/officeDocument/2006/relationships" id="256" r:id="Ref1bcce0b72d48d3"/>
    <p:sldId xmlns:r="http://schemas.openxmlformats.org/officeDocument/2006/relationships" id="257" r:id="Rff894a7db0014c07"/>
    <p:sldId xmlns:r="http://schemas.openxmlformats.org/officeDocument/2006/relationships" id="258" r:id="Rb82105d8b8f04c14"/>
    <p:sldId xmlns:r="http://schemas.openxmlformats.org/officeDocument/2006/relationships" id="259" r:id="R5c22afdfb7554c29"/>
    <p:sldId xmlns:r="http://schemas.openxmlformats.org/officeDocument/2006/relationships" id="260" r:id="Rd5be51d4275b4012"/>
    <p:sldId xmlns:r="http://schemas.openxmlformats.org/officeDocument/2006/relationships" id="261" r:id="R6660db5aa6284f4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960169fffab4bf4" /><Relationship Type="http://schemas.openxmlformats.org/officeDocument/2006/relationships/slide" Target="/ppt/slides/slide1.xml" Id="Ref1bcce0b72d48d3" /><Relationship Type="http://schemas.openxmlformats.org/officeDocument/2006/relationships/slide" Target="/ppt/slides/slide2.xml" Id="Rff894a7db0014c07" /><Relationship Type="http://schemas.openxmlformats.org/officeDocument/2006/relationships/slide" Target="/ppt/slides/slide3.xml" Id="Rb82105d8b8f04c14" /><Relationship Type="http://schemas.openxmlformats.org/officeDocument/2006/relationships/slide" Target="/ppt/slides/slide4.xml" Id="R5c22afdfb7554c29" /><Relationship Type="http://schemas.openxmlformats.org/officeDocument/2006/relationships/slide" Target="/ppt/slides/slide5.xml" Id="Rd5be51d4275b4012" /><Relationship Type="http://schemas.openxmlformats.org/officeDocument/2006/relationships/slide" Target="/ppt/slides/slide6.xml" Id="R6660db5aa6284f4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165fe8e47d24eb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7b3e3ce96c4c9c" /><Relationship Type="http://schemas.openxmlformats.org/officeDocument/2006/relationships/theme" Target="/ppt/slideMasters/theme/theme1.xml" Id="R1a77e3761e6d496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a7b3e3ce96c4c9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f5fa5c84a34e1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ac94e15a464f7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497c6eb33d437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16e66f6c3f4a7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2a43afcc67436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b4b69f0c914fa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HVERVEN REVISJON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HVERVEN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HVERVEN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HVERVEN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HVERVEN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HVERVEN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Kartverksveien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3511 Hønefoss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32 11 69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post@hvervenrevisjon.no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www.hvervenrevisjon.no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979 290 861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HVERVEN REVISJON AS</a:t>
            </a:r>
          </a:p>
        </p:txBody>
      </p:sp>
    </p:spTree>
  </p:cSld>
  <p:clrMapOvr>
    <a:masterClrMapping xmlns:a="http://schemas.openxmlformats.org/drawingml/2006/main"/>
  </p:clrMapOvr>
</p:sld>
</file>