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dd5509d17b346f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1be8bdb222444cb"/>
  </p:sldMasterIdLst>
  <p:sldIdLst>
    <p:sldId xmlns:r="http://schemas.openxmlformats.org/officeDocument/2006/relationships" id="256" r:id="R1219ed0f4dc24475"/>
    <p:sldId xmlns:r="http://schemas.openxmlformats.org/officeDocument/2006/relationships" id="257" r:id="Rd6c2fad781c742c2"/>
    <p:sldId xmlns:r="http://schemas.openxmlformats.org/officeDocument/2006/relationships" id="258" r:id="Rb14903074cec4e80"/>
    <p:sldId xmlns:r="http://schemas.openxmlformats.org/officeDocument/2006/relationships" id="259" r:id="R72f30cd8bf104659"/>
    <p:sldId xmlns:r="http://schemas.openxmlformats.org/officeDocument/2006/relationships" id="260" r:id="R082de07474c34187"/>
    <p:sldId xmlns:r="http://schemas.openxmlformats.org/officeDocument/2006/relationships" id="261" r:id="R7524736d10214886"/>
    <p:sldId xmlns:r="http://schemas.openxmlformats.org/officeDocument/2006/relationships" id="262" r:id="R36c8cced6a8f4bd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1be8bdb222444cb" /><Relationship Type="http://schemas.openxmlformats.org/officeDocument/2006/relationships/slide" Target="/ppt/slides/slide1.xml" Id="R1219ed0f4dc24475" /><Relationship Type="http://schemas.openxmlformats.org/officeDocument/2006/relationships/slide" Target="/ppt/slides/slide2.xml" Id="Rd6c2fad781c742c2" /><Relationship Type="http://schemas.openxmlformats.org/officeDocument/2006/relationships/slide" Target="/ppt/slides/slide3.xml" Id="Rb14903074cec4e80" /><Relationship Type="http://schemas.openxmlformats.org/officeDocument/2006/relationships/slide" Target="/ppt/slides/slide4.xml" Id="R72f30cd8bf104659" /><Relationship Type="http://schemas.openxmlformats.org/officeDocument/2006/relationships/slide" Target="/ppt/slides/slide5.xml" Id="R082de07474c34187" /><Relationship Type="http://schemas.openxmlformats.org/officeDocument/2006/relationships/slide" Target="/ppt/slides/slide6.xml" Id="R7524736d10214886" /><Relationship Type="http://schemas.openxmlformats.org/officeDocument/2006/relationships/slide" Target="/ppt/slides/slide7.xml" Id="R36c8cced6a8f4bd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41a26f39c674c7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362cd380774912" /><Relationship Type="http://schemas.openxmlformats.org/officeDocument/2006/relationships/theme" Target="/ppt/slideMasters/theme/theme1.xml" Id="R6f8f18c37460468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2362cd38077491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b79064cb424d0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c875901c8b4ea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d5c7d407904b5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8025c62171447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d6343f3512479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89bb635370474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737143e99f426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 1 ØKONOMIHUSET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ØKONOMIHUSET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ØKONOMIHUSET AS ble etablert [år] og holder til i Hønefoss.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ØKONOMIHUSET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ØKONOMIHUSET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ØKONOMIHUSET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100 823 002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6 416 774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5 623 091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19 079 542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41 908 296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ØKONOMIHUSET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RINGERIKE HADELAND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ØKONOMIHUSET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Kartverksveien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3511 Hønefoss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17 92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979 287 356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ØKONOMIHUSET AS</a:t>
            </a:r>
          </a:p>
        </p:txBody>
      </p:sp>
    </p:spTree>
  </p:cSld>
  <p:clrMapOvr>
    <a:masterClrMapping xmlns:a="http://schemas.openxmlformats.org/drawingml/2006/main"/>
  </p:clrMapOvr>
</p:sld>
</file>