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02f7f352f44f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40764d547c4cce"/>
  </p:sldMasterIdLst>
  <p:sldIdLst>
    <p:sldId xmlns:r="http://schemas.openxmlformats.org/officeDocument/2006/relationships" id="256" r:id="Rcb23718497b54ed4"/>
    <p:sldId xmlns:r="http://schemas.openxmlformats.org/officeDocument/2006/relationships" id="257" r:id="R62f764c469a44a19"/>
    <p:sldId xmlns:r="http://schemas.openxmlformats.org/officeDocument/2006/relationships" id="258" r:id="R5fc017b67a9441fd"/>
    <p:sldId xmlns:r="http://schemas.openxmlformats.org/officeDocument/2006/relationships" id="259" r:id="Re51672cec0994397"/>
    <p:sldId xmlns:r="http://schemas.openxmlformats.org/officeDocument/2006/relationships" id="260" r:id="R2f18e2ab5ef0425d"/>
    <p:sldId xmlns:r="http://schemas.openxmlformats.org/officeDocument/2006/relationships" id="261" r:id="R907563bc5a4246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40764d547c4cce" /><Relationship Type="http://schemas.openxmlformats.org/officeDocument/2006/relationships/slide" Target="/ppt/slides/slide1.xml" Id="Rcb23718497b54ed4" /><Relationship Type="http://schemas.openxmlformats.org/officeDocument/2006/relationships/slide" Target="/ppt/slides/slide2.xml" Id="R62f764c469a44a19" /><Relationship Type="http://schemas.openxmlformats.org/officeDocument/2006/relationships/slide" Target="/ppt/slides/slide3.xml" Id="R5fc017b67a9441fd" /><Relationship Type="http://schemas.openxmlformats.org/officeDocument/2006/relationships/slide" Target="/ppt/slides/slide4.xml" Id="Re51672cec0994397" /><Relationship Type="http://schemas.openxmlformats.org/officeDocument/2006/relationships/slide" Target="/ppt/slides/slide5.xml" Id="R2f18e2ab5ef0425d" /><Relationship Type="http://schemas.openxmlformats.org/officeDocument/2006/relationships/slide" Target="/ppt/slides/slide6.xml" Id="R907563bc5a4246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034d1bb61e45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e6927ec4a4530" /><Relationship Type="http://schemas.openxmlformats.org/officeDocument/2006/relationships/theme" Target="/ppt/slideMasters/theme/theme1.xml" Id="R484a8c525f6b48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4e6927ec4a45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fc78f8c6c47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3ec3c6fa743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e88e61fb44f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3095c0dab4e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c3554d89446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b5dcdbd8241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ØKONOMIHUSET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Kartverksveien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17 92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979 287 356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