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1fd5805faf446c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8d6cdabfbd94358"/>
  </p:sldMasterIdLst>
  <p:sldIdLst>
    <p:sldId xmlns:r="http://schemas.openxmlformats.org/officeDocument/2006/relationships" id="256" r:id="Rf0ad446ba36d4ab4"/>
    <p:sldId xmlns:r="http://schemas.openxmlformats.org/officeDocument/2006/relationships" id="257" r:id="R8d7bae8da84f44d4"/>
    <p:sldId xmlns:r="http://schemas.openxmlformats.org/officeDocument/2006/relationships" id="258" r:id="R4e2bf50aed924b2f"/>
    <p:sldId xmlns:r="http://schemas.openxmlformats.org/officeDocument/2006/relationships" id="259" r:id="R129fdd6e357648d9"/>
    <p:sldId xmlns:r="http://schemas.openxmlformats.org/officeDocument/2006/relationships" id="260" r:id="R5eb71c4463ce4f88"/>
    <p:sldId xmlns:r="http://schemas.openxmlformats.org/officeDocument/2006/relationships" id="261" r:id="R78bc66926b6c41ca"/>
    <p:sldId xmlns:r="http://schemas.openxmlformats.org/officeDocument/2006/relationships" id="262" r:id="Rb91e6a8453804df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8d6cdabfbd94358" /><Relationship Type="http://schemas.openxmlformats.org/officeDocument/2006/relationships/slide" Target="/ppt/slides/slide1.xml" Id="Rf0ad446ba36d4ab4" /><Relationship Type="http://schemas.openxmlformats.org/officeDocument/2006/relationships/slide" Target="/ppt/slides/slide2.xml" Id="R8d7bae8da84f44d4" /><Relationship Type="http://schemas.openxmlformats.org/officeDocument/2006/relationships/slide" Target="/ppt/slides/slide3.xml" Id="R4e2bf50aed924b2f" /><Relationship Type="http://schemas.openxmlformats.org/officeDocument/2006/relationships/slide" Target="/ppt/slides/slide4.xml" Id="R129fdd6e357648d9" /><Relationship Type="http://schemas.openxmlformats.org/officeDocument/2006/relationships/slide" Target="/ppt/slides/slide5.xml" Id="R5eb71c4463ce4f88" /><Relationship Type="http://schemas.openxmlformats.org/officeDocument/2006/relationships/slide" Target="/ppt/slides/slide6.xml" Id="R78bc66926b6c41ca" /><Relationship Type="http://schemas.openxmlformats.org/officeDocument/2006/relationships/slide" Target="/ppt/slides/slide7.xml" Id="Rb91e6a8453804df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427cbbba7a045e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99e95c590e44e7" /><Relationship Type="http://schemas.openxmlformats.org/officeDocument/2006/relationships/theme" Target="/ppt/slideMasters/theme/theme1.xml" Id="R934c54204b3240b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a99e95c590e44e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1cdd7bef2e469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d43a7bf41f40f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0dc4bcc12f44a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b62c1167dd428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fabd2bffc54b9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7e7e085d2c46d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1aa0eebaeb44b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BARRUS CAPITAL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BARRUS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BARRUS CAPITAL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BARRUS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BARRUS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BARRUS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159 274 420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135 901 653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132 658 419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901 986 185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1 113 025 412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BARRUS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PRICAP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SEVIRA INVEST 1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BARRUS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Andøyfaret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4623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95 78 70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979 278 608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BARRUS CAPITAL AS</a:t>
            </a:r>
          </a:p>
        </p:txBody>
      </p:sp>
    </p:spTree>
  </p:cSld>
  <p:clrMapOvr>
    <a:masterClrMapping xmlns:a="http://schemas.openxmlformats.org/drawingml/2006/main"/>
  </p:clrMapOvr>
</p:sld>
</file>