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fc2459335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06578b32f459f"/>
  </p:sldMasterIdLst>
  <p:sldIdLst>
    <p:sldId xmlns:r="http://schemas.openxmlformats.org/officeDocument/2006/relationships" id="256" r:id="R6f2fa47e9482423e"/>
    <p:sldId xmlns:r="http://schemas.openxmlformats.org/officeDocument/2006/relationships" id="257" r:id="Ra821d9a5f7494db0"/>
    <p:sldId xmlns:r="http://schemas.openxmlformats.org/officeDocument/2006/relationships" id="258" r:id="Rb2cdd4054dc64207"/>
    <p:sldId xmlns:r="http://schemas.openxmlformats.org/officeDocument/2006/relationships" id="259" r:id="Rc9d91d7fca004438"/>
    <p:sldId xmlns:r="http://schemas.openxmlformats.org/officeDocument/2006/relationships" id="260" r:id="R7c65bbdd25cd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06578b32f459f" /><Relationship Type="http://schemas.openxmlformats.org/officeDocument/2006/relationships/slide" Target="/ppt/slides/slide1.xml" Id="R6f2fa47e9482423e" /><Relationship Type="http://schemas.openxmlformats.org/officeDocument/2006/relationships/slide" Target="/ppt/slides/slide2.xml" Id="Ra821d9a5f7494db0" /><Relationship Type="http://schemas.openxmlformats.org/officeDocument/2006/relationships/slide" Target="/ppt/slides/slide3.xml" Id="Rb2cdd4054dc64207" /><Relationship Type="http://schemas.openxmlformats.org/officeDocument/2006/relationships/slide" Target="/ppt/slides/slide4.xml" Id="Rc9d91d7fca004438" /><Relationship Type="http://schemas.openxmlformats.org/officeDocument/2006/relationships/slide" Target="/ppt/slides/slide5.xml" Id="R7c65bbdd25cd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fdf4cd1e2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9e05d18094a5b" /><Relationship Type="http://schemas.openxmlformats.org/officeDocument/2006/relationships/theme" Target="/ppt/slideMasters/theme/theme1.xml" Id="R101b6d44f497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9e05d1809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2919778c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8048e3c34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a41bdb04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0841652dc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f8730a52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PRØVEN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PRØVEN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Frida Emilie Furuvald, Kalkveien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