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cece9e9f2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0df91063443b1"/>
  </p:sldMasterIdLst>
  <p:sldIdLst>
    <p:sldId xmlns:r="http://schemas.openxmlformats.org/officeDocument/2006/relationships" id="256" r:id="R8b185bda13bf493a"/>
    <p:sldId xmlns:r="http://schemas.openxmlformats.org/officeDocument/2006/relationships" id="257" r:id="R8289f761ee9c4e48"/>
    <p:sldId xmlns:r="http://schemas.openxmlformats.org/officeDocument/2006/relationships" id="258" r:id="R00fcf72b4b6c4ac0"/>
    <p:sldId xmlns:r="http://schemas.openxmlformats.org/officeDocument/2006/relationships" id="259" r:id="R230acddc5b8649ea"/>
    <p:sldId xmlns:r="http://schemas.openxmlformats.org/officeDocument/2006/relationships" id="260" r:id="Re2d6ebea402245e8"/>
    <p:sldId xmlns:r="http://schemas.openxmlformats.org/officeDocument/2006/relationships" id="261" r:id="Rc3f0f1db0f9c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0df91063443b1" /><Relationship Type="http://schemas.openxmlformats.org/officeDocument/2006/relationships/slide" Target="/ppt/slides/slide1.xml" Id="R8b185bda13bf493a" /><Relationship Type="http://schemas.openxmlformats.org/officeDocument/2006/relationships/slide" Target="/ppt/slides/slide2.xml" Id="R8289f761ee9c4e48" /><Relationship Type="http://schemas.openxmlformats.org/officeDocument/2006/relationships/slide" Target="/ppt/slides/slide3.xml" Id="R00fcf72b4b6c4ac0" /><Relationship Type="http://schemas.openxmlformats.org/officeDocument/2006/relationships/slide" Target="/ppt/slides/slide4.xml" Id="R230acddc5b8649ea" /><Relationship Type="http://schemas.openxmlformats.org/officeDocument/2006/relationships/slide" Target="/ppt/slides/slide5.xml" Id="Re2d6ebea402245e8" /><Relationship Type="http://schemas.openxmlformats.org/officeDocument/2006/relationships/slide" Target="/ppt/slides/slide6.xml" Id="Rc3f0f1db0f9c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7758e6989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2db7e3fc94dc6" /><Relationship Type="http://schemas.openxmlformats.org/officeDocument/2006/relationships/theme" Target="/ppt/slideMasters/theme/theme1.xml" Id="R6caa981b04fd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2db7e3fc9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6d968e5e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328f6fe9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54e9568f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642bb3ed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277c44b32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901ae147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