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c3d6250c094f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9264bfd1844049"/>
  </p:sldMasterIdLst>
  <p:sldIdLst>
    <p:sldId xmlns:r="http://schemas.openxmlformats.org/officeDocument/2006/relationships" id="256" r:id="R2bb3bb8659014e2d"/>
    <p:sldId xmlns:r="http://schemas.openxmlformats.org/officeDocument/2006/relationships" id="257" r:id="Re61039bb5fc1416e"/>
    <p:sldId xmlns:r="http://schemas.openxmlformats.org/officeDocument/2006/relationships" id="258" r:id="R2905204b568749a9"/>
    <p:sldId xmlns:r="http://schemas.openxmlformats.org/officeDocument/2006/relationships" id="259" r:id="Rbd7ebd2f8e674214"/>
    <p:sldId xmlns:r="http://schemas.openxmlformats.org/officeDocument/2006/relationships" id="260" r:id="Rb1231de97db9429b"/>
    <p:sldId xmlns:r="http://schemas.openxmlformats.org/officeDocument/2006/relationships" id="261" r:id="Rd9f884bb5f6c4eeb"/>
    <p:sldId xmlns:r="http://schemas.openxmlformats.org/officeDocument/2006/relationships" id="262" r:id="R030cafe7428a44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9264bfd1844049" /><Relationship Type="http://schemas.openxmlformats.org/officeDocument/2006/relationships/slide" Target="/ppt/slides/slide1.xml" Id="R2bb3bb8659014e2d" /><Relationship Type="http://schemas.openxmlformats.org/officeDocument/2006/relationships/slide" Target="/ppt/slides/slide2.xml" Id="Re61039bb5fc1416e" /><Relationship Type="http://schemas.openxmlformats.org/officeDocument/2006/relationships/slide" Target="/ppt/slides/slide3.xml" Id="R2905204b568749a9" /><Relationship Type="http://schemas.openxmlformats.org/officeDocument/2006/relationships/slide" Target="/ppt/slides/slide4.xml" Id="Rbd7ebd2f8e674214" /><Relationship Type="http://schemas.openxmlformats.org/officeDocument/2006/relationships/slide" Target="/ppt/slides/slide5.xml" Id="Rb1231de97db9429b" /><Relationship Type="http://schemas.openxmlformats.org/officeDocument/2006/relationships/slide" Target="/ppt/slides/slide6.xml" Id="Rd9f884bb5f6c4eeb" /><Relationship Type="http://schemas.openxmlformats.org/officeDocument/2006/relationships/slide" Target="/ppt/slides/slide7.xml" Id="R030cafe7428a44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2ee461a03644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5319e8b8944f7" /><Relationship Type="http://schemas.openxmlformats.org/officeDocument/2006/relationships/theme" Target="/ppt/slideMasters/theme/theme1.xml" Id="Ra1c41f26edfa49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05319e8b8944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d2b518c5047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acab8b5e445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5f790ddca4c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a1f9164e045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93aec32a64a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b72fad5514c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9ccd056e542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JOHANSEN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VVS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3 841 433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223 701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162 029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439 216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2 025 741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JOHANSEN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GURI KLUBNES JOHANSEN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Saturnveien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979 212 445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VVS AS</a:t>
            </a:r>
          </a:p>
        </p:txBody>
      </p:sp>
    </p:spTree>
  </p:cSld>
  <p:clrMapOvr>
    <a:masterClrMapping xmlns:a="http://schemas.openxmlformats.org/drawingml/2006/main"/>
  </p:clrMapOvr>
</p:sld>
</file>