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07c52baedf40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aa45b1f25a49e7"/>
  </p:sldMasterIdLst>
  <p:sldIdLst>
    <p:sldId xmlns:r="http://schemas.openxmlformats.org/officeDocument/2006/relationships" id="256" r:id="R03ba2e72483e429e"/>
    <p:sldId xmlns:r="http://schemas.openxmlformats.org/officeDocument/2006/relationships" id="257" r:id="Rca43c2b555c54ee0"/>
    <p:sldId xmlns:r="http://schemas.openxmlformats.org/officeDocument/2006/relationships" id="258" r:id="R3669e67c94ea4ec7"/>
    <p:sldId xmlns:r="http://schemas.openxmlformats.org/officeDocument/2006/relationships" id="259" r:id="Rb184e51980184a29"/>
    <p:sldId xmlns:r="http://schemas.openxmlformats.org/officeDocument/2006/relationships" id="260" r:id="R5596b8582d364281"/>
    <p:sldId xmlns:r="http://schemas.openxmlformats.org/officeDocument/2006/relationships" id="261" r:id="R40a9c05b17e54c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aa45b1f25a49e7" /><Relationship Type="http://schemas.openxmlformats.org/officeDocument/2006/relationships/slide" Target="/ppt/slides/slide1.xml" Id="R03ba2e72483e429e" /><Relationship Type="http://schemas.openxmlformats.org/officeDocument/2006/relationships/slide" Target="/ppt/slides/slide2.xml" Id="Rca43c2b555c54ee0" /><Relationship Type="http://schemas.openxmlformats.org/officeDocument/2006/relationships/slide" Target="/ppt/slides/slide3.xml" Id="R3669e67c94ea4ec7" /><Relationship Type="http://schemas.openxmlformats.org/officeDocument/2006/relationships/slide" Target="/ppt/slides/slide4.xml" Id="Rb184e51980184a29" /><Relationship Type="http://schemas.openxmlformats.org/officeDocument/2006/relationships/slide" Target="/ppt/slides/slide5.xml" Id="R5596b8582d364281" /><Relationship Type="http://schemas.openxmlformats.org/officeDocument/2006/relationships/slide" Target="/ppt/slides/slide6.xml" Id="R40a9c05b17e54c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10ea05ea7c46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075bf7510e4838" /><Relationship Type="http://schemas.openxmlformats.org/officeDocument/2006/relationships/theme" Target="/ppt/slideMasters/theme/theme1.xml" Id="R928eaeb95d4146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075bf7510e48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262754da7949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d9b575824040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6083ceab8742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fe98bb1ca345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07aaa30a1d4b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8d506d19134b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VIBRAND NORDEN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VIBRAND NORDEN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VIBRAND NORDEN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VIBRAND NORDEN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VIBRAND NORDEN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VIBRAND NORDEN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126 863 176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115 034 222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113 963 689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748 777 019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753 161 223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VIBRAND NORDEN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Fornebuveien 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01 74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af@atlasgruppen.no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www.atlaskapitalforvaltning.no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979 203 594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VIBRAND NORDEN</a:t>
            </a:r>
          </a:p>
        </p:txBody>
      </p:sp>
    </p:spTree>
  </p:cSld>
  <p:clrMapOvr>
    <a:masterClrMapping xmlns:a="http://schemas.openxmlformats.org/drawingml/2006/main"/>
  </p:clrMapOvr>
</p:sld>
</file>