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c5cdf32e8d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408695256145f8"/>
  </p:sldMasterIdLst>
  <p:sldIdLst>
    <p:sldId xmlns:r="http://schemas.openxmlformats.org/officeDocument/2006/relationships" id="256" r:id="R192c9badabd54daa"/>
    <p:sldId xmlns:r="http://schemas.openxmlformats.org/officeDocument/2006/relationships" id="257" r:id="R749c5330ceb247ca"/>
    <p:sldId xmlns:r="http://schemas.openxmlformats.org/officeDocument/2006/relationships" id="258" r:id="R1203e6eb5f764836"/>
    <p:sldId xmlns:r="http://schemas.openxmlformats.org/officeDocument/2006/relationships" id="259" r:id="R30ecd8e2b9944440"/>
    <p:sldId xmlns:r="http://schemas.openxmlformats.org/officeDocument/2006/relationships" id="260" r:id="R220ecbdd864949e4"/>
    <p:sldId xmlns:r="http://schemas.openxmlformats.org/officeDocument/2006/relationships" id="261" r:id="Reea3373047434719"/>
    <p:sldId xmlns:r="http://schemas.openxmlformats.org/officeDocument/2006/relationships" id="262" r:id="R7a1d653be49a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408695256145f8" /><Relationship Type="http://schemas.openxmlformats.org/officeDocument/2006/relationships/slide" Target="/ppt/slides/slide1.xml" Id="R192c9badabd54daa" /><Relationship Type="http://schemas.openxmlformats.org/officeDocument/2006/relationships/slide" Target="/ppt/slides/slide2.xml" Id="R749c5330ceb247ca" /><Relationship Type="http://schemas.openxmlformats.org/officeDocument/2006/relationships/slide" Target="/ppt/slides/slide3.xml" Id="R1203e6eb5f764836" /><Relationship Type="http://schemas.openxmlformats.org/officeDocument/2006/relationships/slide" Target="/ppt/slides/slide4.xml" Id="R30ecd8e2b9944440" /><Relationship Type="http://schemas.openxmlformats.org/officeDocument/2006/relationships/slide" Target="/ppt/slides/slide5.xml" Id="R220ecbdd864949e4" /><Relationship Type="http://schemas.openxmlformats.org/officeDocument/2006/relationships/slide" Target="/ppt/slides/slide6.xml" Id="Reea3373047434719" /><Relationship Type="http://schemas.openxmlformats.org/officeDocument/2006/relationships/slide" Target="/ppt/slides/slide7.xml" Id="R7a1d653be49a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7da8097a64e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4c106311441e6" /><Relationship Type="http://schemas.openxmlformats.org/officeDocument/2006/relationships/theme" Target="/ppt/slideMasters/theme/theme1.xml" Id="R1e8a456814b5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84c106311441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214877cb4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58761c035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8f4ccf349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12ee9fbfa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04df7c22b4a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fe369c010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734ed90f740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BYGDABUA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BYGDABUA AS ble etablert [år] og holder til i Fiksdal.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8 844 321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2 007 138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KÅRE MARKEN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 NEDAL MARKEN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6394 Fiksdal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979 171 684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BYGDABUA AS</a:t>
            </a:r>
          </a:p>
        </p:txBody>
      </p:sp>
    </p:spTree>
  </p:cSld>
  <p:clrMapOvr>
    <a:masterClrMapping xmlns:a="http://schemas.openxmlformats.org/drawingml/2006/main"/>
  </p:clrMapOvr>
</p:sld>
</file>