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0245df47260460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e46a8820adf4778"/>
  </p:sldMasterIdLst>
  <p:sldIdLst>
    <p:sldId xmlns:r="http://schemas.openxmlformats.org/officeDocument/2006/relationships" id="256" r:id="Rf4a942e29401494b"/>
    <p:sldId xmlns:r="http://schemas.openxmlformats.org/officeDocument/2006/relationships" id="257" r:id="R2ad9baee503143d8"/>
    <p:sldId xmlns:r="http://schemas.openxmlformats.org/officeDocument/2006/relationships" id="258" r:id="Rdb8bff8d963a494c"/>
    <p:sldId xmlns:r="http://schemas.openxmlformats.org/officeDocument/2006/relationships" id="259" r:id="Rb7ddfedfd33e4a86"/>
    <p:sldId xmlns:r="http://schemas.openxmlformats.org/officeDocument/2006/relationships" id="260" r:id="R95abf13d15584494"/>
    <p:sldId xmlns:r="http://schemas.openxmlformats.org/officeDocument/2006/relationships" id="261" r:id="Rf320081c51b342fc"/>
    <p:sldId xmlns:r="http://schemas.openxmlformats.org/officeDocument/2006/relationships" id="262" r:id="R1fdbb5e3da5746f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e46a8820adf4778" /><Relationship Type="http://schemas.openxmlformats.org/officeDocument/2006/relationships/slide" Target="/ppt/slides/slide1.xml" Id="Rf4a942e29401494b" /><Relationship Type="http://schemas.openxmlformats.org/officeDocument/2006/relationships/slide" Target="/ppt/slides/slide2.xml" Id="R2ad9baee503143d8" /><Relationship Type="http://schemas.openxmlformats.org/officeDocument/2006/relationships/slide" Target="/ppt/slides/slide3.xml" Id="Rdb8bff8d963a494c" /><Relationship Type="http://schemas.openxmlformats.org/officeDocument/2006/relationships/slide" Target="/ppt/slides/slide4.xml" Id="Rb7ddfedfd33e4a86" /><Relationship Type="http://schemas.openxmlformats.org/officeDocument/2006/relationships/slide" Target="/ppt/slides/slide5.xml" Id="R95abf13d15584494" /><Relationship Type="http://schemas.openxmlformats.org/officeDocument/2006/relationships/slide" Target="/ppt/slides/slide6.xml" Id="Rf320081c51b342fc" /><Relationship Type="http://schemas.openxmlformats.org/officeDocument/2006/relationships/slide" Target="/ppt/slides/slide7.xml" Id="R1fdbb5e3da5746f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8f082b97c7c42d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1089fe99a644ee" /><Relationship Type="http://schemas.openxmlformats.org/officeDocument/2006/relationships/theme" Target="/ppt/slideMasters/theme/theme1.xml" Id="Refb231ff003b4c6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a1089fe99a644e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2feaa519354e4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6c082be2f1436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de4fdc138146b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96023e466948b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0c03cecacd4dc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adb9bd051f468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6728477f9d427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THRANE-STEEN GRUPPEN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THRANE-STEEN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THRANE-STEEN GRUPPEN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THRANE-STEEN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THRANE-STEEN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THRANE-STEEN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2 280 000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−1 754 690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20 261 294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298 016 485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356 074 376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THRANE-STEEN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THRANE-STEEN AS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THRANE-STEEN FINANS AS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THRANE-STEEN FORVALTNING AS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SAMEIET THRANE-STEEN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THRANE-STEEN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Haakon den godes vei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0373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979 151 594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THRANE-STEEN GRUPPEN AS</a:t>
            </a:r>
          </a:p>
        </p:txBody>
      </p:sp>
    </p:spTree>
  </p:cSld>
  <p:clrMapOvr>
    <a:masterClrMapping xmlns:a="http://schemas.openxmlformats.org/drawingml/2006/main"/>
  </p:clrMapOvr>
</p:sld>
</file>