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0369e5840f0458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ae29157f49b4c3b"/>
  </p:sldMasterIdLst>
  <p:sldIdLst>
    <p:sldId xmlns:r="http://schemas.openxmlformats.org/officeDocument/2006/relationships" id="256" r:id="Red9c36b4f45c4da7"/>
    <p:sldId xmlns:r="http://schemas.openxmlformats.org/officeDocument/2006/relationships" id="257" r:id="R3a9ea97c6c0646c4"/>
    <p:sldId xmlns:r="http://schemas.openxmlformats.org/officeDocument/2006/relationships" id="258" r:id="Rc5b2a3d6a96548e6"/>
    <p:sldId xmlns:r="http://schemas.openxmlformats.org/officeDocument/2006/relationships" id="259" r:id="R228aa268e1ad4b6b"/>
    <p:sldId xmlns:r="http://schemas.openxmlformats.org/officeDocument/2006/relationships" id="260" r:id="R0116ffddb47b435f"/>
    <p:sldId xmlns:r="http://schemas.openxmlformats.org/officeDocument/2006/relationships" id="261" r:id="R524c96da74de4f0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ae29157f49b4c3b" /><Relationship Type="http://schemas.openxmlformats.org/officeDocument/2006/relationships/slide" Target="/ppt/slides/slide1.xml" Id="Red9c36b4f45c4da7" /><Relationship Type="http://schemas.openxmlformats.org/officeDocument/2006/relationships/slide" Target="/ppt/slides/slide2.xml" Id="R3a9ea97c6c0646c4" /><Relationship Type="http://schemas.openxmlformats.org/officeDocument/2006/relationships/slide" Target="/ppt/slides/slide3.xml" Id="Rc5b2a3d6a96548e6" /><Relationship Type="http://schemas.openxmlformats.org/officeDocument/2006/relationships/slide" Target="/ppt/slides/slide4.xml" Id="R228aa268e1ad4b6b" /><Relationship Type="http://schemas.openxmlformats.org/officeDocument/2006/relationships/slide" Target="/ppt/slides/slide5.xml" Id="R0116ffddb47b435f" /><Relationship Type="http://schemas.openxmlformats.org/officeDocument/2006/relationships/slide" Target="/ppt/slides/slide6.xml" Id="R524c96da74de4f0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759adfd6de24ee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33a7997c304859" /><Relationship Type="http://schemas.openxmlformats.org/officeDocument/2006/relationships/theme" Target="/ppt/slideMasters/theme/theme1.xml" Id="R3b0d7b34708740d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533a7997c30485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d740f1bfce446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e49a2975f8444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dccd3ec35a411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1e0dee2c894b9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a14f0a9d40476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24720fcda04d0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BARENTS VANNA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BARENTS VANNA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BARENTS VANNA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BARENTS VANNA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BARENTS VANNA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BARENTS VANNA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979 124 708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BARENTS VANNA AS</a:t>
            </a:r>
          </a:p>
        </p:txBody>
      </p:sp>
    </p:spTree>
  </p:cSld>
  <p:clrMapOvr>
    <a:masterClrMapping xmlns:a="http://schemas.openxmlformats.org/drawingml/2006/main"/>
  </p:clrMapOvr>
</p:sld>
</file>