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95ea8e9c2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66f2664a94408"/>
  </p:sldMasterIdLst>
  <p:sldIdLst>
    <p:sldId xmlns:r="http://schemas.openxmlformats.org/officeDocument/2006/relationships" id="256" r:id="Radaf6f12a58542da"/>
    <p:sldId xmlns:r="http://schemas.openxmlformats.org/officeDocument/2006/relationships" id="257" r:id="Rd7a5e01d1ab34330"/>
    <p:sldId xmlns:r="http://schemas.openxmlformats.org/officeDocument/2006/relationships" id="258" r:id="Rfbed7e45df9b405d"/>
    <p:sldId xmlns:r="http://schemas.openxmlformats.org/officeDocument/2006/relationships" id="259" r:id="R0aefe643298f4c07"/>
    <p:sldId xmlns:r="http://schemas.openxmlformats.org/officeDocument/2006/relationships" id="260" r:id="R2d9a3c54bf044d5b"/>
    <p:sldId xmlns:r="http://schemas.openxmlformats.org/officeDocument/2006/relationships" id="261" r:id="Rb6e41630971e46fc"/>
    <p:sldId xmlns:r="http://schemas.openxmlformats.org/officeDocument/2006/relationships" id="262" r:id="Re8f3791d1f9e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66f2664a94408" /><Relationship Type="http://schemas.openxmlformats.org/officeDocument/2006/relationships/slide" Target="/ppt/slides/slide1.xml" Id="Radaf6f12a58542da" /><Relationship Type="http://schemas.openxmlformats.org/officeDocument/2006/relationships/slide" Target="/ppt/slides/slide2.xml" Id="Rd7a5e01d1ab34330" /><Relationship Type="http://schemas.openxmlformats.org/officeDocument/2006/relationships/slide" Target="/ppt/slides/slide3.xml" Id="Rfbed7e45df9b405d" /><Relationship Type="http://schemas.openxmlformats.org/officeDocument/2006/relationships/slide" Target="/ppt/slides/slide4.xml" Id="R0aefe643298f4c07" /><Relationship Type="http://schemas.openxmlformats.org/officeDocument/2006/relationships/slide" Target="/ppt/slides/slide5.xml" Id="R2d9a3c54bf044d5b" /><Relationship Type="http://schemas.openxmlformats.org/officeDocument/2006/relationships/slide" Target="/ppt/slides/slide6.xml" Id="Rb6e41630971e46fc" /><Relationship Type="http://schemas.openxmlformats.org/officeDocument/2006/relationships/slide" Target="/ppt/slides/slide7.xml" Id="Re8f3791d1f9e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7cd60337e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b3ccede64715" /><Relationship Type="http://schemas.openxmlformats.org/officeDocument/2006/relationships/theme" Target="/ppt/slideMasters/theme/theme1.xml" Id="R36d95107a151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2b3ccede6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d1e80ab984b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e53d1771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6007c3b7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2a4a93d5f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29f8356d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ad4e7f2e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032a759a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REVISJON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12 661 280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