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5b6576d0b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3245f148340d6"/>
  </p:sldMasterIdLst>
  <p:sldIdLst>
    <p:sldId xmlns:r="http://schemas.openxmlformats.org/officeDocument/2006/relationships" id="256" r:id="R461f1dec20d44fe3"/>
    <p:sldId xmlns:r="http://schemas.openxmlformats.org/officeDocument/2006/relationships" id="257" r:id="Rfd338ef4cd474abd"/>
    <p:sldId xmlns:r="http://schemas.openxmlformats.org/officeDocument/2006/relationships" id="258" r:id="R88ba66e87a624009"/>
    <p:sldId xmlns:r="http://schemas.openxmlformats.org/officeDocument/2006/relationships" id="259" r:id="Recc237e043364cb6"/>
    <p:sldId xmlns:r="http://schemas.openxmlformats.org/officeDocument/2006/relationships" id="260" r:id="Red9677aa53104c18"/>
    <p:sldId xmlns:r="http://schemas.openxmlformats.org/officeDocument/2006/relationships" id="261" r:id="Rf468fb8224d8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3245f148340d6" /><Relationship Type="http://schemas.openxmlformats.org/officeDocument/2006/relationships/slide" Target="/ppt/slides/slide1.xml" Id="R461f1dec20d44fe3" /><Relationship Type="http://schemas.openxmlformats.org/officeDocument/2006/relationships/slide" Target="/ppt/slides/slide2.xml" Id="Rfd338ef4cd474abd" /><Relationship Type="http://schemas.openxmlformats.org/officeDocument/2006/relationships/slide" Target="/ppt/slides/slide3.xml" Id="R88ba66e87a624009" /><Relationship Type="http://schemas.openxmlformats.org/officeDocument/2006/relationships/slide" Target="/ppt/slides/slide4.xml" Id="Recc237e043364cb6" /><Relationship Type="http://schemas.openxmlformats.org/officeDocument/2006/relationships/slide" Target="/ppt/slides/slide5.xml" Id="Red9677aa53104c18" /><Relationship Type="http://schemas.openxmlformats.org/officeDocument/2006/relationships/slide" Target="/ppt/slides/slide6.xml" Id="Rf468fb8224d8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50f018f8b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edd01d484476" /><Relationship Type="http://schemas.openxmlformats.org/officeDocument/2006/relationships/theme" Target="/ppt/slideMasters/theme/theme1.xml" Id="R260d79096ae0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4edd01d48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5596baad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675b0989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3c3aec4c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ad53f93a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e86501b4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d9e7bfbb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