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c64edda1ab49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22f9469bbf47f6"/>
  </p:sldMasterIdLst>
  <p:sldIdLst>
    <p:sldId xmlns:r="http://schemas.openxmlformats.org/officeDocument/2006/relationships" id="256" r:id="R3794a65f81804fb0"/>
    <p:sldId xmlns:r="http://schemas.openxmlformats.org/officeDocument/2006/relationships" id="257" r:id="R9d29afd9ed80438f"/>
    <p:sldId xmlns:r="http://schemas.openxmlformats.org/officeDocument/2006/relationships" id="258" r:id="Rbd6a0202e0e047a8"/>
    <p:sldId xmlns:r="http://schemas.openxmlformats.org/officeDocument/2006/relationships" id="259" r:id="Ra10ffccbf5c744b4"/>
    <p:sldId xmlns:r="http://schemas.openxmlformats.org/officeDocument/2006/relationships" id="260" r:id="R531ab742145a4239"/>
    <p:sldId xmlns:r="http://schemas.openxmlformats.org/officeDocument/2006/relationships" id="261" r:id="R837715b19e7c4341"/>
    <p:sldId xmlns:r="http://schemas.openxmlformats.org/officeDocument/2006/relationships" id="262" r:id="R02a89284a8bf40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2f9469bbf47f6" /><Relationship Type="http://schemas.openxmlformats.org/officeDocument/2006/relationships/slide" Target="/ppt/slides/slide1.xml" Id="R3794a65f81804fb0" /><Relationship Type="http://schemas.openxmlformats.org/officeDocument/2006/relationships/slide" Target="/ppt/slides/slide2.xml" Id="R9d29afd9ed80438f" /><Relationship Type="http://schemas.openxmlformats.org/officeDocument/2006/relationships/slide" Target="/ppt/slides/slide3.xml" Id="Rbd6a0202e0e047a8" /><Relationship Type="http://schemas.openxmlformats.org/officeDocument/2006/relationships/slide" Target="/ppt/slides/slide4.xml" Id="Ra10ffccbf5c744b4" /><Relationship Type="http://schemas.openxmlformats.org/officeDocument/2006/relationships/slide" Target="/ppt/slides/slide5.xml" Id="R531ab742145a4239" /><Relationship Type="http://schemas.openxmlformats.org/officeDocument/2006/relationships/slide" Target="/ppt/slides/slide6.xml" Id="R837715b19e7c4341" /><Relationship Type="http://schemas.openxmlformats.org/officeDocument/2006/relationships/slide" Target="/ppt/slides/slide7.xml" Id="R02a89284a8bf40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3f68e4478540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ce31a52ee4855" /><Relationship Type="http://schemas.openxmlformats.org/officeDocument/2006/relationships/theme" Target="/ppt/slideMasters/theme/theme1.xml" Id="Re79bb2840e9f44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1ce31a52ee48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966b45d4e4e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c05031d934d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aa1948acc42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94ca321ca4d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54843c40b49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ad99fc1fa4b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15f8f0d9f4d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EIDE BYGGSERVICE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BYGGSERVICE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 BYGGSERVICE EIENDOM AS ble etablert [år] og holder til i Eide.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BYGGSERVICE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BYGGSERVICE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BYGGSERVICE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171 067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1 584 415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630 886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5 536 402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BYGGSERVICE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EGON DYRHAUG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SKARET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ENDRE DYRHAUG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BYGGSERVICE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6490 Eide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978 700 330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BYGGSERVICE EIENDOM AS</a:t>
            </a:r>
          </a:p>
        </p:txBody>
      </p:sp>
    </p:spTree>
  </p:cSld>
  <p:clrMapOvr>
    <a:masterClrMapping xmlns:a="http://schemas.openxmlformats.org/drawingml/2006/main"/>
  </p:clrMapOvr>
</p:sld>
</file>