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ca6ebe0c6244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62ef09ca754565"/>
  </p:sldMasterIdLst>
  <p:sldIdLst>
    <p:sldId xmlns:r="http://schemas.openxmlformats.org/officeDocument/2006/relationships" id="256" r:id="Rd0290c5fe3564000"/>
    <p:sldId xmlns:r="http://schemas.openxmlformats.org/officeDocument/2006/relationships" id="257" r:id="R48e8724a99da48bb"/>
    <p:sldId xmlns:r="http://schemas.openxmlformats.org/officeDocument/2006/relationships" id="258" r:id="R07037f630e084f0d"/>
    <p:sldId xmlns:r="http://schemas.openxmlformats.org/officeDocument/2006/relationships" id="259" r:id="R253cb446bf424175"/>
    <p:sldId xmlns:r="http://schemas.openxmlformats.org/officeDocument/2006/relationships" id="260" r:id="R8e9565b7ea5943fe"/>
    <p:sldId xmlns:r="http://schemas.openxmlformats.org/officeDocument/2006/relationships" id="261" r:id="R728752523792468b"/>
    <p:sldId xmlns:r="http://schemas.openxmlformats.org/officeDocument/2006/relationships" id="262" r:id="R5b4e484e875d49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2ef09ca754565" /><Relationship Type="http://schemas.openxmlformats.org/officeDocument/2006/relationships/slide" Target="/ppt/slides/slide1.xml" Id="Rd0290c5fe3564000" /><Relationship Type="http://schemas.openxmlformats.org/officeDocument/2006/relationships/slide" Target="/ppt/slides/slide2.xml" Id="R48e8724a99da48bb" /><Relationship Type="http://schemas.openxmlformats.org/officeDocument/2006/relationships/slide" Target="/ppt/slides/slide3.xml" Id="R07037f630e084f0d" /><Relationship Type="http://schemas.openxmlformats.org/officeDocument/2006/relationships/slide" Target="/ppt/slides/slide4.xml" Id="R253cb446bf424175" /><Relationship Type="http://schemas.openxmlformats.org/officeDocument/2006/relationships/slide" Target="/ppt/slides/slide5.xml" Id="R8e9565b7ea5943fe" /><Relationship Type="http://schemas.openxmlformats.org/officeDocument/2006/relationships/slide" Target="/ppt/slides/slide6.xml" Id="R728752523792468b" /><Relationship Type="http://schemas.openxmlformats.org/officeDocument/2006/relationships/slide" Target="/ppt/slides/slide7.xml" Id="R5b4e484e875d49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8e2763b2142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913cd9d9a478b" /><Relationship Type="http://schemas.openxmlformats.org/officeDocument/2006/relationships/theme" Target="/ppt/slideMasters/theme/theme1.xml" Id="Rf402a3aa0fd34b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a913cd9d9a47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4190e4ff74f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e5b5c1ad245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3055ca3334d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00ea8074d48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05cf6f6ad47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5442b16d040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64c5e717a40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OJADA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OJADA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−2 532 255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−6 917 177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−10 896 522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417 851 814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418 986 600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SAYONARA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978 698 549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