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1b335af04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faf96b0dc4619"/>
  </p:sldMasterIdLst>
  <p:sldIdLst>
    <p:sldId xmlns:r="http://schemas.openxmlformats.org/officeDocument/2006/relationships" id="256" r:id="R5f75bc44574549a2"/>
    <p:sldId xmlns:r="http://schemas.openxmlformats.org/officeDocument/2006/relationships" id="257" r:id="Rc2866ce1eafa486f"/>
    <p:sldId xmlns:r="http://schemas.openxmlformats.org/officeDocument/2006/relationships" id="258" r:id="Rd7243a8cb263469e"/>
    <p:sldId xmlns:r="http://schemas.openxmlformats.org/officeDocument/2006/relationships" id="259" r:id="Rfae208b62e7a423e"/>
    <p:sldId xmlns:r="http://schemas.openxmlformats.org/officeDocument/2006/relationships" id="260" r:id="R5fc5b847fd624184"/>
    <p:sldId xmlns:r="http://schemas.openxmlformats.org/officeDocument/2006/relationships" id="261" r:id="Ra81b314f05694348"/>
    <p:sldId xmlns:r="http://schemas.openxmlformats.org/officeDocument/2006/relationships" id="262" r:id="R7d913f7d64ec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faf96b0dc4619" /><Relationship Type="http://schemas.openxmlformats.org/officeDocument/2006/relationships/slide" Target="/ppt/slides/slide1.xml" Id="R5f75bc44574549a2" /><Relationship Type="http://schemas.openxmlformats.org/officeDocument/2006/relationships/slide" Target="/ppt/slides/slide2.xml" Id="Rc2866ce1eafa486f" /><Relationship Type="http://schemas.openxmlformats.org/officeDocument/2006/relationships/slide" Target="/ppt/slides/slide3.xml" Id="Rd7243a8cb263469e" /><Relationship Type="http://schemas.openxmlformats.org/officeDocument/2006/relationships/slide" Target="/ppt/slides/slide4.xml" Id="Rfae208b62e7a423e" /><Relationship Type="http://schemas.openxmlformats.org/officeDocument/2006/relationships/slide" Target="/ppt/slides/slide5.xml" Id="R5fc5b847fd624184" /><Relationship Type="http://schemas.openxmlformats.org/officeDocument/2006/relationships/slide" Target="/ppt/slides/slide6.xml" Id="Ra81b314f05694348" /><Relationship Type="http://schemas.openxmlformats.org/officeDocument/2006/relationships/slide" Target="/ppt/slides/slide7.xml" Id="R7d913f7d64ec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0b879be83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d00bc5e74975" /><Relationship Type="http://schemas.openxmlformats.org/officeDocument/2006/relationships/theme" Target="/ppt/slideMasters/theme/theme1.xml" Id="Rae6ce033cf8a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4d00bc5e7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15c74d0c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102cad597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7e792e26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2b2709e5d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376e9f6aa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e49d94a2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ad8358ad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