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01a0ab6861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5629bd6ac4f40"/>
  </p:sldMasterIdLst>
  <p:sldIdLst>
    <p:sldId xmlns:r="http://schemas.openxmlformats.org/officeDocument/2006/relationships" id="256" r:id="Rfd628e51b19b4311"/>
    <p:sldId xmlns:r="http://schemas.openxmlformats.org/officeDocument/2006/relationships" id="257" r:id="Rd459ec8712384dec"/>
    <p:sldId xmlns:r="http://schemas.openxmlformats.org/officeDocument/2006/relationships" id="258" r:id="Rb809186913af4c8f"/>
    <p:sldId xmlns:r="http://schemas.openxmlformats.org/officeDocument/2006/relationships" id="259" r:id="Rf3426196a8a44f2f"/>
    <p:sldId xmlns:r="http://schemas.openxmlformats.org/officeDocument/2006/relationships" id="260" r:id="Ra47220090bb34b22"/>
    <p:sldId xmlns:r="http://schemas.openxmlformats.org/officeDocument/2006/relationships" id="261" r:id="Rce22e502837d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5629bd6ac4f40" /><Relationship Type="http://schemas.openxmlformats.org/officeDocument/2006/relationships/slide" Target="/ppt/slides/slide1.xml" Id="Rfd628e51b19b4311" /><Relationship Type="http://schemas.openxmlformats.org/officeDocument/2006/relationships/slide" Target="/ppt/slides/slide2.xml" Id="Rd459ec8712384dec" /><Relationship Type="http://schemas.openxmlformats.org/officeDocument/2006/relationships/slide" Target="/ppt/slides/slide3.xml" Id="Rb809186913af4c8f" /><Relationship Type="http://schemas.openxmlformats.org/officeDocument/2006/relationships/slide" Target="/ppt/slides/slide4.xml" Id="Rf3426196a8a44f2f" /><Relationship Type="http://schemas.openxmlformats.org/officeDocument/2006/relationships/slide" Target="/ppt/slides/slide5.xml" Id="Ra47220090bb34b22" /><Relationship Type="http://schemas.openxmlformats.org/officeDocument/2006/relationships/slide" Target="/ppt/slides/slide6.xml" Id="Rce22e502837d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945475cfc4c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498329ae347f8" /><Relationship Type="http://schemas.openxmlformats.org/officeDocument/2006/relationships/theme" Target="/ppt/slideMasters/theme/theme1.xml" Id="Rf215344e079a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498329ae3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126227825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3d0ca9405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46099f56447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566f3f75147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0bdc224f4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1fb61523a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978 698 549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