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5daa2f2f6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2d2f72e6f4ebf"/>
  </p:sldMasterIdLst>
  <p:sldIdLst>
    <p:sldId xmlns:r="http://schemas.openxmlformats.org/officeDocument/2006/relationships" id="256" r:id="R545ed4e763924be0"/>
    <p:sldId xmlns:r="http://schemas.openxmlformats.org/officeDocument/2006/relationships" id="257" r:id="Rcaff2ef7b3e24da5"/>
    <p:sldId xmlns:r="http://schemas.openxmlformats.org/officeDocument/2006/relationships" id="258" r:id="Rd40a625d001c452b"/>
    <p:sldId xmlns:r="http://schemas.openxmlformats.org/officeDocument/2006/relationships" id="259" r:id="Rc2a7fe9440c04230"/>
    <p:sldId xmlns:r="http://schemas.openxmlformats.org/officeDocument/2006/relationships" id="260" r:id="Rae8daf8c9ca24b34"/>
    <p:sldId xmlns:r="http://schemas.openxmlformats.org/officeDocument/2006/relationships" id="261" r:id="R173199bd964849f1"/>
    <p:sldId xmlns:r="http://schemas.openxmlformats.org/officeDocument/2006/relationships" id="262" r:id="Rc5b6753a7600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2d2f72e6f4ebf" /><Relationship Type="http://schemas.openxmlformats.org/officeDocument/2006/relationships/slide" Target="/ppt/slides/slide1.xml" Id="R545ed4e763924be0" /><Relationship Type="http://schemas.openxmlformats.org/officeDocument/2006/relationships/slide" Target="/ppt/slides/slide2.xml" Id="Rcaff2ef7b3e24da5" /><Relationship Type="http://schemas.openxmlformats.org/officeDocument/2006/relationships/slide" Target="/ppt/slides/slide3.xml" Id="Rd40a625d001c452b" /><Relationship Type="http://schemas.openxmlformats.org/officeDocument/2006/relationships/slide" Target="/ppt/slides/slide4.xml" Id="Rc2a7fe9440c04230" /><Relationship Type="http://schemas.openxmlformats.org/officeDocument/2006/relationships/slide" Target="/ppt/slides/slide5.xml" Id="Rae8daf8c9ca24b34" /><Relationship Type="http://schemas.openxmlformats.org/officeDocument/2006/relationships/slide" Target="/ppt/slides/slide6.xml" Id="R173199bd964849f1" /><Relationship Type="http://schemas.openxmlformats.org/officeDocument/2006/relationships/slide" Target="/ppt/slides/slide7.xml" Id="Rc5b6753a7600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8a2cc7d94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eb51ab3b47cf" /><Relationship Type="http://schemas.openxmlformats.org/officeDocument/2006/relationships/theme" Target="/ppt/slideMasters/theme/theme1.xml" Id="Rd4096fb3902a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7eb51ab3b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f71bc46e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b7fbff4ad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97eceaaf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efffcc532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1fa0391a1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699efa0d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f758c7494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