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83b97d77f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84cb606a949a3"/>
  </p:sldMasterIdLst>
  <p:sldIdLst>
    <p:sldId xmlns:r="http://schemas.openxmlformats.org/officeDocument/2006/relationships" id="256" r:id="R2352f98d1ba64966"/>
    <p:sldId xmlns:r="http://schemas.openxmlformats.org/officeDocument/2006/relationships" id="257" r:id="R9ff74e29d01c470b"/>
    <p:sldId xmlns:r="http://schemas.openxmlformats.org/officeDocument/2006/relationships" id="258" r:id="R877e3adf9a6546f0"/>
    <p:sldId xmlns:r="http://schemas.openxmlformats.org/officeDocument/2006/relationships" id="259" r:id="Re8e1c6842fa747f5"/>
    <p:sldId xmlns:r="http://schemas.openxmlformats.org/officeDocument/2006/relationships" id="260" r:id="Rf393e89af99f4f7c"/>
    <p:sldId xmlns:r="http://schemas.openxmlformats.org/officeDocument/2006/relationships" id="261" r:id="R0ccfa6527508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84cb606a949a3" /><Relationship Type="http://schemas.openxmlformats.org/officeDocument/2006/relationships/slide" Target="/ppt/slides/slide1.xml" Id="R2352f98d1ba64966" /><Relationship Type="http://schemas.openxmlformats.org/officeDocument/2006/relationships/slide" Target="/ppt/slides/slide2.xml" Id="R9ff74e29d01c470b" /><Relationship Type="http://schemas.openxmlformats.org/officeDocument/2006/relationships/slide" Target="/ppt/slides/slide3.xml" Id="R877e3adf9a6546f0" /><Relationship Type="http://schemas.openxmlformats.org/officeDocument/2006/relationships/slide" Target="/ppt/slides/slide4.xml" Id="Re8e1c6842fa747f5" /><Relationship Type="http://schemas.openxmlformats.org/officeDocument/2006/relationships/slide" Target="/ppt/slides/slide5.xml" Id="Rf393e89af99f4f7c" /><Relationship Type="http://schemas.openxmlformats.org/officeDocument/2006/relationships/slide" Target="/ppt/slides/slide6.xml" Id="R0ccfa6527508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7f1ebe973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fe64e4f64bb7" /><Relationship Type="http://schemas.openxmlformats.org/officeDocument/2006/relationships/theme" Target="/ppt/slideMasters/theme/theme1.xml" Id="R8f12805f4c44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2fe64e4f6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da2270a6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a8ee62815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fec959e7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a51444c9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d948fc09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31361cde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