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8c8bc990f04b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51a2cd60344ec1"/>
  </p:sldMasterIdLst>
  <p:sldIdLst>
    <p:sldId xmlns:r="http://schemas.openxmlformats.org/officeDocument/2006/relationships" id="256" r:id="Rf3a58fb69cf243cd"/>
    <p:sldId xmlns:r="http://schemas.openxmlformats.org/officeDocument/2006/relationships" id="257" r:id="R2bc925944eee4dee"/>
    <p:sldId xmlns:r="http://schemas.openxmlformats.org/officeDocument/2006/relationships" id="258" r:id="Rf1aee5ebf274450c"/>
    <p:sldId xmlns:r="http://schemas.openxmlformats.org/officeDocument/2006/relationships" id="259" r:id="R4439d95f09f7448b"/>
    <p:sldId xmlns:r="http://schemas.openxmlformats.org/officeDocument/2006/relationships" id="260" r:id="Rbe3f01b3fd98449a"/>
    <p:sldId xmlns:r="http://schemas.openxmlformats.org/officeDocument/2006/relationships" id="261" r:id="R8d5c2c44bea24073"/>
    <p:sldId xmlns:r="http://schemas.openxmlformats.org/officeDocument/2006/relationships" id="262" r:id="Rc1c40b1417724c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1a2cd60344ec1" /><Relationship Type="http://schemas.openxmlformats.org/officeDocument/2006/relationships/slide" Target="/ppt/slides/slide1.xml" Id="Rf3a58fb69cf243cd" /><Relationship Type="http://schemas.openxmlformats.org/officeDocument/2006/relationships/slide" Target="/ppt/slides/slide2.xml" Id="R2bc925944eee4dee" /><Relationship Type="http://schemas.openxmlformats.org/officeDocument/2006/relationships/slide" Target="/ppt/slides/slide3.xml" Id="Rf1aee5ebf274450c" /><Relationship Type="http://schemas.openxmlformats.org/officeDocument/2006/relationships/slide" Target="/ppt/slides/slide4.xml" Id="R4439d95f09f7448b" /><Relationship Type="http://schemas.openxmlformats.org/officeDocument/2006/relationships/slide" Target="/ppt/slides/slide5.xml" Id="Rbe3f01b3fd98449a" /><Relationship Type="http://schemas.openxmlformats.org/officeDocument/2006/relationships/slide" Target="/ppt/slides/slide6.xml" Id="R8d5c2c44bea24073" /><Relationship Type="http://schemas.openxmlformats.org/officeDocument/2006/relationships/slide" Target="/ppt/slides/slide7.xml" Id="Rc1c40b1417724c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ef147b0a441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9c7a52d1547b3" /><Relationship Type="http://schemas.openxmlformats.org/officeDocument/2006/relationships/theme" Target="/ppt/slideMasters/theme/theme1.xml" Id="R2899c279044a48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89c7a52d1547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51eb565ab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09cd2398242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441ca183942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20c3001b34f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047c0a90a41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57820e13544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a7408df0c44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ETNE SERVICE 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ETNE SERVICE SENTER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47 537 793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785 577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784 484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6 780 565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9 484 225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 HOLDINGS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GRINDHEIM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945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978 669 581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ETNE SERVICE SENTER AS</a:t>
            </a:r>
          </a:p>
        </p:txBody>
      </p:sp>
    </p:spTree>
  </p:cSld>
  <p:clrMapOvr>
    <a:masterClrMapping xmlns:a="http://schemas.openxmlformats.org/drawingml/2006/main"/>
  </p:clrMapOvr>
</p:sld>
</file>