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b85a0745e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3aca071044ff2"/>
  </p:sldMasterIdLst>
  <p:sldIdLst>
    <p:sldId xmlns:r="http://schemas.openxmlformats.org/officeDocument/2006/relationships" id="256" r:id="Rbd30bc5ef2174b99"/>
    <p:sldId xmlns:r="http://schemas.openxmlformats.org/officeDocument/2006/relationships" id="257" r:id="Rc154c338137f41ea"/>
    <p:sldId xmlns:r="http://schemas.openxmlformats.org/officeDocument/2006/relationships" id="258" r:id="Rf6e712719dae4c86"/>
    <p:sldId xmlns:r="http://schemas.openxmlformats.org/officeDocument/2006/relationships" id="259" r:id="R6e4bbe51ba364998"/>
    <p:sldId xmlns:r="http://schemas.openxmlformats.org/officeDocument/2006/relationships" id="260" r:id="R26fec27413b04d71"/>
    <p:sldId xmlns:r="http://schemas.openxmlformats.org/officeDocument/2006/relationships" id="261" r:id="R0e9bc9859c404206"/>
    <p:sldId xmlns:r="http://schemas.openxmlformats.org/officeDocument/2006/relationships" id="262" r:id="R15aeace5a09f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3aca071044ff2" /><Relationship Type="http://schemas.openxmlformats.org/officeDocument/2006/relationships/slide" Target="/ppt/slides/slide1.xml" Id="Rbd30bc5ef2174b99" /><Relationship Type="http://schemas.openxmlformats.org/officeDocument/2006/relationships/slide" Target="/ppt/slides/slide2.xml" Id="Rc154c338137f41ea" /><Relationship Type="http://schemas.openxmlformats.org/officeDocument/2006/relationships/slide" Target="/ppt/slides/slide3.xml" Id="Rf6e712719dae4c86" /><Relationship Type="http://schemas.openxmlformats.org/officeDocument/2006/relationships/slide" Target="/ppt/slides/slide4.xml" Id="R6e4bbe51ba364998" /><Relationship Type="http://schemas.openxmlformats.org/officeDocument/2006/relationships/slide" Target="/ppt/slides/slide5.xml" Id="R26fec27413b04d71" /><Relationship Type="http://schemas.openxmlformats.org/officeDocument/2006/relationships/slide" Target="/ppt/slides/slide6.xml" Id="R0e9bc9859c404206" /><Relationship Type="http://schemas.openxmlformats.org/officeDocument/2006/relationships/slide" Target="/ppt/slides/slide7.xml" Id="R15aeace5a09f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de329e9c2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44dbe7b34433" /><Relationship Type="http://schemas.openxmlformats.org/officeDocument/2006/relationships/theme" Target="/ppt/slideMasters/theme/theme1.xml" Id="Rc06fdff350ec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244dbe7b3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d94b837d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f56e63ef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8761058ff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2b766a8f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c57f521c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4479f2ad9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58685ff8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