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38178496ee4e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c472c689504524"/>
  </p:sldMasterIdLst>
  <p:sldIdLst>
    <p:sldId xmlns:r="http://schemas.openxmlformats.org/officeDocument/2006/relationships" id="256" r:id="R3c04df067c3c4d6a"/>
    <p:sldId xmlns:r="http://schemas.openxmlformats.org/officeDocument/2006/relationships" id="257" r:id="R071b63546f2243eb"/>
    <p:sldId xmlns:r="http://schemas.openxmlformats.org/officeDocument/2006/relationships" id="258" r:id="R7ca9f1f8c8984060"/>
    <p:sldId xmlns:r="http://schemas.openxmlformats.org/officeDocument/2006/relationships" id="259" r:id="Rcb6d494db57a47c0"/>
    <p:sldId xmlns:r="http://schemas.openxmlformats.org/officeDocument/2006/relationships" id="260" r:id="Rfab39fbdd5714f2d"/>
    <p:sldId xmlns:r="http://schemas.openxmlformats.org/officeDocument/2006/relationships" id="261" r:id="Rb1e95f779aaf40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c472c689504524" /><Relationship Type="http://schemas.openxmlformats.org/officeDocument/2006/relationships/slide" Target="/ppt/slides/slide1.xml" Id="R3c04df067c3c4d6a" /><Relationship Type="http://schemas.openxmlformats.org/officeDocument/2006/relationships/slide" Target="/ppt/slides/slide2.xml" Id="R071b63546f2243eb" /><Relationship Type="http://schemas.openxmlformats.org/officeDocument/2006/relationships/slide" Target="/ppt/slides/slide3.xml" Id="R7ca9f1f8c8984060" /><Relationship Type="http://schemas.openxmlformats.org/officeDocument/2006/relationships/slide" Target="/ppt/slides/slide4.xml" Id="Rcb6d494db57a47c0" /><Relationship Type="http://schemas.openxmlformats.org/officeDocument/2006/relationships/slide" Target="/ppt/slides/slide5.xml" Id="Rfab39fbdd5714f2d" /><Relationship Type="http://schemas.openxmlformats.org/officeDocument/2006/relationships/slide" Target="/ppt/slides/slide6.xml" Id="Rb1e95f779aaf40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42a318e6d646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7cb36d81145cb" /><Relationship Type="http://schemas.openxmlformats.org/officeDocument/2006/relationships/theme" Target="/ppt/slideMasters/theme/theme1.xml" Id="Rec76ed7d48ec46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97cb36d81145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93132dfb74b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fe525bb004e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c77196a4444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28551efa14f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5fb6caf924d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39e0f6b1c45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VERKET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Øgreid AS, Løkkeveien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978 646 581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