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50fd0e5a2a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a7c43b1ee4cc8"/>
  </p:sldMasterIdLst>
  <p:sldIdLst>
    <p:sldId xmlns:r="http://schemas.openxmlformats.org/officeDocument/2006/relationships" id="256" r:id="R69a4943a5dd04f4b"/>
    <p:sldId xmlns:r="http://schemas.openxmlformats.org/officeDocument/2006/relationships" id="257" r:id="Rd1b61ea9af8948ca"/>
    <p:sldId xmlns:r="http://schemas.openxmlformats.org/officeDocument/2006/relationships" id="258" r:id="Rc19e2f912b0945d0"/>
    <p:sldId xmlns:r="http://schemas.openxmlformats.org/officeDocument/2006/relationships" id="259" r:id="Rb4c3dffdd84b40ed"/>
    <p:sldId xmlns:r="http://schemas.openxmlformats.org/officeDocument/2006/relationships" id="260" r:id="R0390240bfaaa4baa"/>
    <p:sldId xmlns:r="http://schemas.openxmlformats.org/officeDocument/2006/relationships" id="261" r:id="R754030a30ef74403"/>
    <p:sldId xmlns:r="http://schemas.openxmlformats.org/officeDocument/2006/relationships" id="262" r:id="R859947060c2746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a7c43b1ee4cc8" /><Relationship Type="http://schemas.openxmlformats.org/officeDocument/2006/relationships/slide" Target="/ppt/slides/slide1.xml" Id="R69a4943a5dd04f4b" /><Relationship Type="http://schemas.openxmlformats.org/officeDocument/2006/relationships/slide" Target="/ppt/slides/slide2.xml" Id="Rd1b61ea9af8948ca" /><Relationship Type="http://schemas.openxmlformats.org/officeDocument/2006/relationships/slide" Target="/ppt/slides/slide3.xml" Id="Rc19e2f912b0945d0" /><Relationship Type="http://schemas.openxmlformats.org/officeDocument/2006/relationships/slide" Target="/ppt/slides/slide4.xml" Id="Rb4c3dffdd84b40ed" /><Relationship Type="http://schemas.openxmlformats.org/officeDocument/2006/relationships/slide" Target="/ppt/slides/slide5.xml" Id="R0390240bfaaa4baa" /><Relationship Type="http://schemas.openxmlformats.org/officeDocument/2006/relationships/slide" Target="/ppt/slides/slide6.xml" Id="R754030a30ef74403" /><Relationship Type="http://schemas.openxmlformats.org/officeDocument/2006/relationships/slide" Target="/ppt/slides/slide7.xml" Id="R859947060c2746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671b1448c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d46cb429e482a" /><Relationship Type="http://schemas.openxmlformats.org/officeDocument/2006/relationships/theme" Target="/ppt/slideMasters/theme/theme1.xml" Id="Rc8dda1d8b963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d46cb429e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0af1b542f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e5624b02e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c542c659c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e15e470e2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ab10e4c944a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c20c5b85c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f07f2817b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KRISTIANSUND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KRISTIANSUND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KRISTIANSUND FINANS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KRISTIANSUND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KRISTIANSUND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KRISTIANSUND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29 920 817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67 424 528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68 681 475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KRISTIANSUND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 SKOGSHOLM FORSNES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SKOGSHOLM FORSNES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ERIK FORSNES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KRISTIANSUND FINANS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FORSNES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FORSNES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KRISTIANSUND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Tollinspektør Flors gate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bforsnes@gmail.com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978 629 512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KRISTIANSUND FINANS AS</a:t>
            </a:r>
          </a:p>
        </p:txBody>
      </p:sp>
    </p:spTree>
  </p:cSld>
  <p:clrMapOvr>
    <a:masterClrMapping xmlns:a="http://schemas.openxmlformats.org/drawingml/2006/main"/>
  </p:clrMapOvr>
</p:sld>
</file>