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c641a51ea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c6f604caf94790"/>
  </p:sldMasterIdLst>
  <p:sldIdLst>
    <p:sldId xmlns:r="http://schemas.openxmlformats.org/officeDocument/2006/relationships" id="256" r:id="R23dc6c4371174c10"/>
    <p:sldId xmlns:r="http://schemas.openxmlformats.org/officeDocument/2006/relationships" id="257" r:id="R8411bf1cacce45e0"/>
    <p:sldId xmlns:r="http://schemas.openxmlformats.org/officeDocument/2006/relationships" id="258" r:id="Rda328740b9034157"/>
    <p:sldId xmlns:r="http://schemas.openxmlformats.org/officeDocument/2006/relationships" id="259" r:id="Rada8b1be0f944c26"/>
    <p:sldId xmlns:r="http://schemas.openxmlformats.org/officeDocument/2006/relationships" id="260" r:id="R6a06bcb35e094c56"/>
    <p:sldId xmlns:r="http://schemas.openxmlformats.org/officeDocument/2006/relationships" id="261" r:id="R7ed97272d6574ab8"/>
    <p:sldId xmlns:r="http://schemas.openxmlformats.org/officeDocument/2006/relationships" id="262" r:id="R8f6e6c75cc834c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6f604caf94790" /><Relationship Type="http://schemas.openxmlformats.org/officeDocument/2006/relationships/slide" Target="/ppt/slides/slide1.xml" Id="R23dc6c4371174c10" /><Relationship Type="http://schemas.openxmlformats.org/officeDocument/2006/relationships/slide" Target="/ppt/slides/slide2.xml" Id="R8411bf1cacce45e0" /><Relationship Type="http://schemas.openxmlformats.org/officeDocument/2006/relationships/slide" Target="/ppt/slides/slide3.xml" Id="Rda328740b9034157" /><Relationship Type="http://schemas.openxmlformats.org/officeDocument/2006/relationships/slide" Target="/ppt/slides/slide4.xml" Id="Rada8b1be0f944c26" /><Relationship Type="http://schemas.openxmlformats.org/officeDocument/2006/relationships/slide" Target="/ppt/slides/slide5.xml" Id="R6a06bcb35e094c56" /><Relationship Type="http://schemas.openxmlformats.org/officeDocument/2006/relationships/slide" Target="/ppt/slides/slide6.xml" Id="R7ed97272d6574ab8" /><Relationship Type="http://schemas.openxmlformats.org/officeDocument/2006/relationships/slide" Target="/ppt/slides/slide7.xml" Id="R8f6e6c75cc834c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cbc495e55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f0f90a2f643d6" /><Relationship Type="http://schemas.openxmlformats.org/officeDocument/2006/relationships/theme" Target="/ppt/slideMasters/theme/theme1.xml" Id="R24dca9531f304a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ef0f90a2f6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51e78f4a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fe364a116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500880a3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2b07311ff49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4e1a3bc83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ddb8ac7d84e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8dc1d4c245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LINDTNER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LINDTNER VVS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716 818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LINDTNER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Nordåsvegen 195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38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978 618 642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LINDTNER VVS AS</a:t>
            </a:r>
          </a:p>
        </p:txBody>
      </p:sp>
    </p:spTree>
  </p:cSld>
  <p:clrMapOvr>
    <a:masterClrMapping xmlns:a="http://schemas.openxmlformats.org/drawingml/2006/main"/>
  </p:clrMapOvr>
</p:sld>
</file>