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a10c734def4c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09a67281a34581"/>
  </p:sldMasterIdLst>
  <p:sldIdLst>
    <p:sldId xmlns:r="http://schemas.openxmlformats.org/officeDocument/2006/relationships" id="256" r:id="Rb3dae089e5a943e6"/>
    <p:sldId xmlns:r="http://schemas.openxmlformats.org/officeDocument/2006/relationships" id="257" r:id="R77b76d24db2a4f8f"/>
    <p:sldId xmlns:r="http://schemas.openxmlformats.org/officeDocument/2006/relationships" id="258" r:id="R035e9f3791454266"/>
    <p:sldId xmlns:r="http://schemas.openxmlformats.org/officeDocument/2006/relationships" id="259" r:id="R522b1bcfed40493a"/>
    <p:sldId xmlns:r="http://schemas.openxmlformats.org/officeDocument/2006/relationships" id="260" r:id="Rb98c3d69e89549df"/>
    <p:sldId xmlns:r="http://schemas.openxmlformats.org/officeDocument/2006/relationships" id="261" r:id="Ra05878bcdf9649c4"/>
    <p:sldId xmlns:r="http://schemas.openxmlformats.org/officeDocument/2006/relationships" id="262" r:id="R9af71440e48741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09a67281a34581" /><Relationship Type="http://schemas.openxmlformats.org/officeDocument/2006/relationships/slide" Target="/ppt/slides/slide1.xml" Id="Rb3dae089e5a943e6" /><Relationship Type="http://schemas.openxmlformats.org/officeDocument/2006/relationships/slide" Target="/ppt/slides/slide2.xml" Id="R77b76d24db2a4f8f" /><Relationship Type="http://schemas.openxmlformats.org/officeDocument/2006/relationships/slide" Target="/ppt/slides/slide3.xml" Id="R035e9f3791454266" /><Relationship Type="http://schemas.openxmlformats.org/officeDocument/2006/relationships/slide" Target="/ppt/slides/slide4.xml" Id="R522b1bcfed40493a" /><Relationship Type="http://schemas.openxmlformats.org/officeDocument/2006/relationships/slide" Target="/ppt/slides/slide5.xml" Id="Rb98c3d69e89549df" /><Relationship Type="http://schemas.openxmlformats.org/officeDocument/2006/relationships/slide" Target="/ppt/slides/slide6.xml" Id="Ra05878bcdf9649c4" /><Relationship Type="http://schemas.openxmlformats.org/officeDocument/2006/relationships/slide" Target="/ppt/slides/slide7.xml" Id="R9af71440e48741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68f941cb904e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41c6880ec4f6c" /><Relationship Type="http://schemas.openxmlformats.org/officeDocument/2006/relationships/theme" Target="/ppt/slideMasters/theme/theme1.xml" Id="R429f0b3ebc4444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041c6880ec4f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15fc53ede4e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a6169c1214b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08046b00141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83cd071754f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7226d12454c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1b890212f4a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9d2c470ae45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MARO INTERNATIONAL TRADING COMPANY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INTERNATIONAL TRADING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MARO INTERNATIONAL TRADING COMPANY AS ble etablert [år] og holder til i Langesund.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INTERNATIONAL TRADING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INTERNATIONAL TRADING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INTERNATIONAL TRADING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9 632 284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16 623 017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16 685 553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INTERNATIONAL TRADING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MAGNAR SVERRE ANGELTVEIT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 KRISTIAN LUNDQUIST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INTERNATIONAL TRADING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Roy Lundquist, Th. J. Thorsens gate 8C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3970 Langesund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97 99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978 601 995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INTERNATIONAL TRADING COMPANY AS</a:t>
            </a:r>
          </a:p>
        </p:txBody>
      </p:sp>
    </p:spTree>
  </p:cSld>
  <p:clrMapOvr>
    <a:masterClrMapping xmlns:a="http://schemas.openxmlformats.org/drawingml/2006/main"/>
  </p:clrMapOvr>
</p:sld>
</file>