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144b22d66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ed878759c485c"/>
  </p:sldMasterIdLst>
  <p:sldIdLst>
    <p:sldId xmlns:r="http://schemas.openxmlformats.org/officeDocument/2006/relationships" id="256" r:id="R9786cb96afc94ca1"/>
    <p:sldId xmlns:r="http://schemas.openxmlformats.org/officeDocument/2006/relationships" id="257" r:id="Ra952cae263ba4b46"/>
    <p:sldId xmlns:r="http://schemas.openxmlformats.org/officeDocument/2006/relationships" id="258" r:id="R535ae6655bb7482e"/>
    <p:sldId xmlns:r="http://schemas.openxmlformats.org/officeDocument/2006/relationships" id="259" r:id="Re5fb9355a6fc4087"/>
    <p:sldId xmlns:r="http://schemas.openxmlformats.org/officeDocument/2006/relationships" id="260" r:id="Rfdafbab6ee5041c6"/>
    <p:sldId xmlns:r="http://schemas.openxmlformats.org/officeDocument/2006/relationships" id="261" r:id="R3264d9477212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ed878759c485c" /><Relationship Type="http://schemas.openxmlformats.org/officeDocument/2006/relationships/slide" Target="/ppt/slides/slide1.xml" Id="R9786cb96afc94ca1" /><Relationship Type="http://schemas.openxmlformats.org/officeDocument/2006/relationships/slide" Target="/ppt/slides/slide2.xml" Id="Ra952cae263ba4b46" /><Relationship Type="http://schemas.openxmlformats.org/officeDocument/2006/relationships/slide" Target="/ppt/slides/slide3.xml" Id="R535ae6655bb7482e" /><Relationship Type="http://schemas.openxmlformats.org/officeDocument/2006/relationships/slide" Target="/ppt/slides/slide4.xml" Id="Re5fb9355a6fc4087" /><Relationship Type="http://schemas.openxmlformats.org/officeDocument/2006/relationships/slide" Target="/ppt/slides/slide5.xml" Id="Rfdafbab6ee5041c6" /><Relationship Type="http://schemas.openxmlformats.org/officeDocument/2006/relationships/slide" Target="/ppt/slides/slide6.xml" Id="R3264d9477212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2a03d6854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d7e4c5c3472e" /><Relationship Type="http://schemas.openxmlformats.org/officeDocument/2006/relationships/theme" Target="/ppt/slideMasters/theme/theme1.xml" Id="R737d0357b484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9d7e4c5c3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ea6687e1a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bfffeb8c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e4c14c60a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e891a089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5d957937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fe6a1b854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