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e8f36b1e614c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7d56caef344fc"/>
  </p:sldMasterIdLst>
  <p:sldIdLst>
    <p:sldId xmlns:r="http://schemas.openxmlformats.org/officeDocument/2006/relationships" id="256" r:id="R1284fee246d04e6d"/>
    <p:sldId xmlns:r="http://schemas.openxmlformats.org/officeDocument/2006/relationships" id="257" r:id="R44eb9ea177754fe7"/>
    <p:sldId xmlns:r="http://schemas.openxmlformats.org/officeDocument/2006/relationships" id="258" r:id="R44f5d244189d455c"/>
    <p:sldId xmlns:r="http://schemas.openxmlformats.org/officeDocument/2006/relationships" id="259" r:id="R8aa717960e5d4478"/>
    <p:sldId xmlns:r="http://schemas.openxmlformats.org/officeDocument/2006/relationships" id="260" r:id="Recc33595c6e447cf"/>
    <p:sldId xmlns:r="http://schemas.openxmlformats.org/officeDocument/2006/relationships" id="261" r:id="R0ad461b1bc0e48a3"/>
    <p:sldId xmlns:r="http://schemas.openxmlformats.org/officeDocument/2006/relationships" id="262" r:id="Rb668f489ade94d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7d56caef344fc" /><Relationship Type="http://schemas.openxmlformats.org/officeDocument/2006/relationships/slide" Target="/ppt/slides/slide1.xml" Id="R1284fee246d04e6d" /><Relationship Type="http://schemas.openxmlformats.org/officeDocument/2006/relationships/slide" Target="/ppt/slides/slide2.xml" Id="R44eb9ea177754fe7" /><Relationship Type="http://schemas.openxmlformats.org/officeDocument/2006/relationships/slide" Target="/ppt/slides/slide3.xml" Id="R44f5d244189d455c" /><Relationship Type="http://schemas.openxmlformats.org/officeDocument/2006/relationships/slide" Target="/ppt/slides/slide4.xml" Id="R8aa717960e5d4478" /><Relationship Type="http://schemas.openxmlformats.org/officeDocument/2006/relationships/slide" Target="/ppt/slides/slide5.xml" Id="Recc33595c6e447cf" /><Relationship Type="http://schemas.openxmlformats.org/officeDocument/2006/relationships/slide" Target="/ppt/slides/slide6.xml" Id="R0ad461b1bc0e48a3" /><Relationship Type="http://schemas.openxmlformats.org/officeDocument/2006/relationships/slide" Target="/ppt/slides/slide7.xml" Id="Rb668f489ade94d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c7d4da57b47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51519b7984a19" /><Relationship Type="http://schemas.openxmlformats.org/officeDocument/2006/relationships/theme" Target="/ppt/slideMasters/theme/theme1.xml" Id="R1cdd617de220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751519b7984a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8c0fc013446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0faf806cb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0c33394ae4f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387214310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b5f897529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69f5fefc745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1e9938df3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SKISTAD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SKISTAD REGNSKAP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8 508 293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1 047 723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6 458 060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8 580 781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HELEN SKISTAD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SKISTAD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post@skistadregnskap.no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skistadregnskap.no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977 675 820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SKISTAD REGNSKAP AS</a:t>
            </a:r>
          </a:p>
        </p:txBody>
      </p:sp>
    </p:spTree>
  </p:cSld>
  <p:clrMapOvr>
    <a:masterClrMapping xmlns:a="http://schemas.openxmlformats.org/drawingml/2006/main"/>
  </p:clrMapOvr>
</p:sld>
</file>