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161165451947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48f50cd8e44d31"/>
  </p:sldMasterIdLst>
  <p:sldIdLst>
    <p:sldId xmlns:r="http://schemas.openxmlformats.org/officeDocument/2006/relationships" id="256" r:id="R653ed74a48664506"/>
    <p:sldId xmlns:r="http://schemas.openxmlformats.org/officeDocument/2006/relationships" id="257" r:id="Ree18e304515e4886"/>
    <p:sldId xmlns:r="http://schemas.openxmlformats.org/officeDocument/2006/relationships" id="258" r:id="R5d889b9d17034d57"/>
    <p:sldId xmlns:r="http://schemas.openxmlformats.org/officeDocument/2006/relationships" id="259" r:id="R88386b4d45f54bfa"/>
    <p:sldId xmlns:r="http://schemas.openxmlformats.org/officeDocument/2006/relationships" id="260" r:id="R574fb9b42c25422d"/>
    <p:sldId xmlns:r="http://schemas.openxmlformats.org/officeDocument/2006/relationships" id="261" r:id="R7145b89f3bce4852"/>
    <p:sldId xmlns:r="http://schemas.openxmlformats.org/officeDocument/2006/relationships" id="262" r:id="R5034098257f640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8f50cd8e44d31" /><Relationship Type="http://schemas.openxmlformats.org/officeDocument/2006/relationships/slide" Target="/ppt/slides/slide1.xml" Id="R653ed74a48664506" /><Relationship Type="http://schemas.openxmlformats.org/officeDocument/2006/relationships/slide" Target="/ppt/slides/slide2.xml" Id="Ree18e304515e4886" /><Relationship Type="http://schemas.openxmlformats.org/officeDocument/2006/relationships/slide" Target="/ppt/slides/slide3.xml" Id="R5d889b9d17034d57" /><Relationship Type="http://schemas.openxmlformats.org/officeDocument/2006/relationships/slide" Target="/ppt/slides/slide4.xml" Id="R88386b4d45f54bfa" /><Relationship Type="http://schemas.openxmlformats.org/officeDocument/2006/relationships/slide" Target="/ppt/slides/slide5.xml" Id="R574fb9b42c25422d" /><Relationship Type="http://schemas.openxmlformats.org/officeDocument/2006/relationships/slide" Target="/ppt/slides/slide6.xml" Id="R7145b89f3bce4852" /><Relationship Type="http://schemas.openxmlformats.org/officeDocument/2006/relationships/slide" Target="/ppt/slides/slide7.xml" Id="R5034098257f640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f007abee14b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7b7bfee4146f7" /><Relationship Type="http://schemas.openxmlformats.org/officeDocument/2006/relationships/theme" Target="/ppt/slideMasters/theme/theme1.xml" Id="R94fc2e8c1b1445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d7b7bfee4146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4813fd07743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5702b38fd4a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bc159cf9c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95449a3de42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66fccd46b47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253e0af9d4c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17fb229bb4c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AASAND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AASAND EIENDOM AS ble etablert [år] og holder til i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515 497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14 884 654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14 989 235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AASAND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Blink Hytta Sigdal AS, Eggedalsveien 1470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3359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71 05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977 568 757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AASAND EIENDOM AS</a:t>
            </a:r>
          </a:p>
        </p:txBody>
      </p:sp>
    </p:spTree>
  </p:cSld>
  <p:clrMapOvr>
    <a:masterClrMapping xmlns:a="http://schemas.openxmlformats.org/drawingml/2006/main"/>
  </p:clrMapOvr>
</p:sld>
</file>