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f4a305a95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d9459005f4661"/>
  </p:sldMasterIdLst>
  <p:sldIdLst>
    <p:sldId xmlns:r="http://schemas.openxmlformats.org/officeDocument/2006/relationships" id="256" r:id="Rc8f55bbac3454f21"/>
    <p:sldId xmlns:r="http://schemas.openxmlformats.org/officeDocument/2006/relationships" id="257" r:id="R424fe4e31d5345fd"/>
    <p:sldId xmlns:r="http://schemas.openxmlformats.org/officeDocument/2006/relationships" id="258" r:id="R4994745daa324af1"/>
    <p:sldId xmlns:r="http://schemas.openxmlformats.org/officeDocument/2006/relationships" id="259" r:id="Ra3c2751069784dfb"/>
    <p:sldId xmlns:r="http://schemas.openxmlformats.org/officeDocument/2006/relationships" id="260" r:id="Rfed9fde2166344cb"/>
    <p:sldId xmlns:r="http://schemas.openxmlformats.org/officeDocument/2006/relationships" id="261" r:id="Rd8177c314760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d9459005f4661" /><Relationship Type="http://schemas.openxmlformats.org/officeDocument/2006/relationships/slide" Target="/ppt/slides/slide1.xml" Id="Rc8f55bbac3454f21" /><Relationship Type="http://schemas.openxmlformats.org/officeDocument/2006/relationships/slide" Target="/ppt/slides/slide2.xml" Id="R424fe4e31d5345fd" /><Relationship Type="http://schemas.openxmlformats.org/officeDocument/2006/relationships/slide" Target="/ppt/slides/slide3.xml" Id="R4994745daa324af1" /><Relationship Type="http://schemas.openxmlformats.org/officeDocument/2006/relationships/slide" Target="/ppt/slides/slide4.xml" Id="Ra3c2751069784dfb" /><Relationship Type="http://schemas.openxmlformats.org/officeDocument/2006/relationships/slide" Target="/ppt/slides/slide5.xml" Id="Rfed9fde2166344cb" /><Relationship Type="http://schemas.openxmlformats.org/officeDocument/2006/relationships/slide" Target="/ppt/slides/slide6.xml" Id="Rd8177c314760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26f5b3413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60a49295414b" /><Relationship Type="http://schemas.openxmlformats.org/officeDocument/2006/relationships/theme" Target="/ppt/slideMasters/theme/theme1.xml" Id="R3997fe62d9e5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c60a49295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9a004c52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db035535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a2271c56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2d311b09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ce0ed2683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869e3185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FALKEID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FALKEID IDRETTSLAG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5 573 048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Tysværvågvegen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