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e3f652c4941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95b60d6574eff"/>
  </p:sldMasterIdLst>
  <p:sldIdLst>
    <p:sldId xmlns:r="http://schemas.openxmlformats.org/officeDocument/2006/relationships" id="256" r:id="Rc19f881cf82d4976"/>
    <p:sldId xmlns:r="http://schemas.openxmlformats.org/officeDocument/2006/relationships" id="257" r:id="R77b7ac9280244be0"/>
    <p:sldId xmlns:r="http://schemas.openxmlformats.org/officeDocument/2006/relationships" id="258" r:id="Ra858cf7a459943ed"/>
    <p:sldId xmlns:r="http://schemas.openxmlformats.org/officeDocument/2006/relationships" id="259" r:id="R5a1ec4e3827b40ac"/>
    <p:sldId xmlns:r="http://schemas.openxmlformats.org/officeDocument/2006/relationships" id="260" r:id="R235d5f0fb89f4c15"/>
    <p:sldId xmlns:r="http://schemas.openxmlformats.org/officeDocument/2006/relationships" id="261" r:id="R93767a3fb370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95b60d6574eff" /><Relationship Type="http://schemas.openxmlformats.org/officeDocument/2006/relationships/slide" Target="/ppt/slides/slide1.xml" Id="Rc19f881cf82d4976" /><Relationship Type="http://schemas.openxmlformats.org/officeDocument/2006/relationships/slide" Target="/ppt/slides/slide2.xml" Id="R77b7ac9280244be0" /><Relationship Type="http://schemas.openxmlformats.org/officeDocument/2006/relationships/slide" Target="/ppt/slides/slide3.xml" Id="Ra858cf7a459943ed" /><Relationship Type="http://schemas.openxmlformats.org/officeDocument/2006/relationships/slide" Target="/ppt/slides/slide4.xml" Id="R5a1ec4e3827b40ac" /><Relationship Type="http://schemas.openxmlformats.org/officeDocument/2006/relationships/slide" Target="/ppt/slides/slide5.xml" Id="R235d5f0fb89f4c15" /><Relationship Type="http://schemas.openxmlformats.org/officeDocument/2006/relationships/slide" Target="/ppt/slides/slide6.xml" Id="R93767a3fb370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f39e9e6b842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edc747ec1464b" /><Relationship Type="http://schemas.openxmlformats.org/officeDocument/2006/relationships/theme" Target="/ppt/slideMasters/theme/theme1.xml" Id="Rdd4f85e2d2c948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edc747ec146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60663e3504e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97f0453d2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b2e6c92094d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4dc833cf04a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d04e969c340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396ce50ca42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FALKEID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Tysværvågvegen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post@falkeid-idrettslag.no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www.falkeid-idrettslag.no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977 544 459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