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a35664bbb47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59092456f4535"/>
  </p:sldMasterIdLst>
  <p:sldIdLst>
    <p:sldId xmlns:r="http://schemas.openxmlformats.org/officeDocument/2006/relationships" id="256" r:id="Reaf79e7550af4835"/>
    <p:sldId xmlns:r="http://schemas.openxmlformats.org/officeDocument/2006/relationships" id="257" r:id="Rb5acb15c4e404b12"/>
    <p:sldId xmlns:r="http://schemas.openxmlformats.org/officeDocument/2006/relationships" id="258" r:id="Rdb50509dfd864b91"/>
    <p:sldId xmlns:r="http://schemas.openxmlformats.org/officeDocument/2006/relationships" id="259" r:id="R1d5ea9f6528749c9"/>
    <p:sldId xmlns:r="http://schemas.openxmlformats.org/officeDocument/2006/relationships" id="260" r:id="Rc5cd01d44996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59092456f4535" /><Relationship Type="http://schemas.openxmlformats.org/officeDocument/2006/relationships/slide" Target="/ppt/slides/slide1.xml" Id="Reaf79e7550af4835" /><Relationship Type="http://schemas.openxmlformats.org/officeDocument/2006/relationships/slide" Target="/ppt/slides/slide2.xml" Id="Rb5acb15c4e404b12" /><Relationship Type="http://schemas.openxmlformats.org/officeDocument/2006/relationships/slide" Target="/ppt/slides/slide3.xml" Id="Rdb50509dfd864b91" /><Relationship Type="http://schemas.openxmlformats.org/officeDocument/2006/relationships/slide" Target="/ppt/slides/slide4.xml" Id="R1d5ea9f6528749c9" /><Relationship Type="http://schemas.openxmlformats.org/officeDocument/2006/relationships/slide" Target="/ppt/slides/slide5.xml" Id="Rc5cd01d44996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4c1ce4ca1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57f437b04fac" /><Relationship Type="http://schemas.openxmlformats.org/officeDocument/2006/relationships/theme" Target="/ppt/slideMasters/theme/theme1.xml" Id="R82c9f5071386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a57f437b0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9c96386f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e8b5c84104b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ba9880ffb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74f756048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0803fd97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MEK-CONSULT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MEK-CONSULT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