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a325a7a147442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f8e5028414c4cfb"/>
  </p:sldMasterIdLst>
  <p:sldIdLst>
    <p:sldId xmlns:r="http://schemas.openxmlformats.org/officeDocument/2006/relationships" id="256" r:id="R347b188b195c468e"/>
    <p:sldId xmlns:r="http://schemas.openxmlformats.org/officeDocument/2006/relationships" id="257" r:id="Rfd5e2525ef944b5f"/>
    <p:sldId xmlns:r="http://schemas.openxmlformats.org/officeDocument/2006/relationships" id="258" r:id="R697a1f0b114e4b87"/>
    <p:sldId xmlns:r="http://schemas.openxmlformats.org/officeDocument/2006/relationships" id="259" r:id="R0bcda577d63f4fb5"/>
    <p:sldId xmlns:r="http://schemas.openxmlformats.org/officeDocument/2006/relationships" id="260" r:id="R11277dcbf4074159"/>
    <p:sldId xmlns:r="http://schemas.openxmlformats.org/officeDocument/2006/relationships" id="261" r:id="R8db494ac9b064ff4"/>
    <p:sldId xmlns:r="http://schemas.openxmlformats.org/officeDocument/2006/relationships" id="262" r:id="R50467661775344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8e5028414c4cfb" /><Relationship Type="http://schemas.openxmlformats.org/officeDocument/2006/relationships/slide" Target="/ppt/slides/slide1.xml" Id="R347b188b195c468e" /><Relationship Type="http://schemas.openxmlformats.org/officeDocument/2006/relationships/slide" Target="/ppt/slides/slide2.xml" Id="Rfd5e2525ef944b5f" /><Relationship Type="http://schemas.openxmlformats.org/officeDocument/2006/relationships/slide" Target="/ppt/slides/slide3.xml" Id="R697a1f0b114e4b87" /><Relationship Type="http://schemas.openxmlformats.org/officeDocument/2006/relationships/slide" Target="/ppt/slides/slide4.xml" Id="R0bcda577d63f4fb5" /><Relationship Type="http://schemas.openxmlformats.org/officeDocument/2006/relationships/slide" Target="/ppt/slides/slide5.xml" Id="R11277dcbf4074159" /><Relationship Type="http://schemas.openxmlformats.org/officeDocument/2006/relationships/slide" Target="/ppt/slides/slide6.xml" Id="R8db494ac9b064ff4" /><Relationship Type="http://schemas.openxmlformats.org/officeDocument/2006/relationships/slide" Target="/ppt/slides/slide7.xml" Id="R50467661775344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666c3b67994a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f62d683dfe449b" /><Relationship Type="http://schemas.openxmlformats.org/officeDocument/2006/relationships/theme" Target="/ppt/slideMasters/theme/theme1.xml" Id="Re7c486038bcb41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f62d683dfe44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be348364c442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47064c9e364c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4f352624c1420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4c8fc7f2d647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b36b147d4b4f1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dba69ff39f4b2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1e77b1a2d245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MAX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MAX EIENDOM AS ble etablert [år] og holder til i Vollen.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−150 033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1 298 780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51 535 663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96 160 758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HENNINGSEN 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Bjørn Henningsen, Chr. Jensens vei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1390 Vollen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 98 91 06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977 524 539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 EIENDOM AS</a:t>
            </a:r>
          </a:p>
        </p:txBody>
      </p:sp>
    </p:spTree>
  </p:cSld>
  <p:clrMapOvr>
    <a:masterClrMapping xmlns:a="http://schemas.openxmlformats.org/drawingml/2006/main"/>
  </p:clrMapOvr>
</p:sld>
</file>