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42524c956542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a7c7f1a683487c"/>
  </p:sldMasterIdLst>
  <p:sldIdLst>
    <p:sldId xmlns:r="http://schemas.openxmlformats.org/officeDocument/2006/relationships" id="256" r:id="Rcf1f568d38d949f9"/>
    <p:sldId xmlns:r="http://schemas.openxmlformats.org/officeDocument/2006/relationships" id="257" r:id="R0bdc3178b12945b8"/>
    <p:sldId xmlns:r="http://schemas.openxmlformats.org/officeDocument/2006/relationships" id="258" r:id="R825f538fe5b94c52"/>
    <p:sldId xmlns:r="http://schemas.openxmlformats.org/officeDocument/2006/relationships" id="259" r:id="Rd93c36d9dd1a421a"/>
    <p:sldId xmlns:r="http://schemas.openxmlformats.org/officeDocument/2006/relationships" id="260" r:id="Rbe908f58c870480e"/>
    <p:sldId xmlns:r="http://schemas.openxmlformats.org/officeDocument/2006/relationships" id="261" r:id="R83ee7d17e3874857"/>
    <p:sldId xmlns:r="http://schemas.openxmlformats.org/officeDocument/2006/relationships" id="262" r:id="Red009fb14e9343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7c7f1a683487c" /><Relationship Type="http://schemas.openxmlformats.org/officeDocument/2006/relationships/slide" Target="/ppt/slides/slide1.xml" Id="Rcf1f568d38d949f9" /><Relationship Type="http://schemas.openxmlformats.org/officeDocument/2006/relationships/slide" Target="/ppt/slides/slide2.xml" Id="R0bdc3178b12945b8" /><Relationship Type="http://schemas.openxmlformats.org/officeDocument/2006/relationships/slide" Target="/ppt/slides/slide3.xml" Id="R825f538fe5b94c52" /><Relationship Type="http://schemas.openxmlformats.org/officeDocument/2006/relationships/slide" Target="/ppt/slides/slide4.xml" Id="Rd93c36d9dd1a421a" /><Relationship Type="http://schemas.openxmlformats.org/officeDocument/2006/relationships/slide" Target="/ppt/slides/slide5.xml" Id="Rbe908f58c870480e" /><Relationship Type="http://schemas.openxmlformats.org/officeDocument/2006/relationships/slide" Target="/ppt/slides/slide6.xml" Id="R83ee7d17e3874857" /><Relationship Type="http://schemas.openxmlformats.org/officeDocument/2006/relationships/slide" Target="/ppt/slides/slide7.xml" Id="Red009fb14e9343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59e9320d1149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798403be3441f" /><Relationship Type="http://schemas.openxmlformats.org/officeDocument/2006/relationships/theme" Target="/ppt/slideMasters/theme/theme1.xml" Id="Ra5d91120ad4d4c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f798403be344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1428185d84e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d717b6d9a47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305a1810241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5f6eed5ef43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c86b716f24d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9b71f82794a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4f579768c4e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HAGAFOSS MINIPRIS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HAGAFOSS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HAGAFOSS MINIPRIS AS ble etablert [år] og holder til i Hol.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HAGAFOSS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HAGAFOSS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HAGAFOSS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−488 905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−222 125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5 318 864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5 786 953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HAGAFOSS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 LØVSTUEN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HAGAFOSS MINIPRIS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Grønlivegen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3576 Hol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tov-loev@online.no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977 522 471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HAGAFOSS MINIPRIS AS</a:t>
            </a:r>
          </a:p>
        </p:txBody>
      </p:sp>
    </p:spTree>
  </p:cSld>
  <p:clrMapOvr>
    <a:masterClrMapping xmlns:a="http://schemas.openxmlformats.org/drawingml/2006/main"/>
  </p:clrMapOvr>
</p:sld>
</file>