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e4bccafe71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e74641ec74efc"/>
  </p:sldMasterIdLst>
  <p:sldIdLst>
    <p:sldId xmlns:r="http://schemas.openxmlformats.org/officeDocument/2006/relationships" id="256" r:id="R76622af157164685"/>
    <p:sldId xmlns:r="http://schemas.openxmlformats.org/officeDocument/2006/relationships" id="257" r:id="R6a89d151a5854a22"/>
    <p:sldId xmlns:r="http://schemas.openxmlformats.org/officeDocument/2006/relationships" id="258" r:id="Re5d1b970a66a4f29"/>
    <p:sldId xmlns:r="http://schemas.openxmlformats.org/officeDocument/2006/relationships" id="259" r:id="R44c4659469d7433f"/>
    <p:sldId xmlns:r="http://schemas.openxmlformats.org/officeDocument/2006/relationships" id="260" r:id="Ra155f8c4c0af48c1"/>
    <p:sldId xmlns:r="http://schemas.openxmlformats.org/officeDocument/2006/relationships" id="261" r:id="R05ccb8a5f3bf4de5"/>
    <p:sldId xmlns:r="http://schemas.openxmlformats.org/officeDocument/2006/relationships" id="262" r:id="Rd04dfe0b718e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e74641ec74efc" /><Relationship Type="http://schemas.openxmlformats.org/officeDocument/2006/relationships/slide" Target="/ppt/slides/slide1.xml" Id="R76622af157164685" /><Relationship Type="http://schemas.openxmlformats.org/officeDocument/2006/relationships/slide" Target="/ppt/slides/slide2.xml" Id="R6a89d151a5854a22" /><Relationship Type="http://schemas.openxmlformats.org/officeDocument/2006/relationships/slide" Target="/ppt/slides/slide3.xml" Id="Re5d1b970a66a4f29" /><Relationship Type="http://schemas.openxmlformats.org/officeDocument/2006/relationships/slide" Target="/ppt/slides/slide4.xml" Id="R44c4659469d7433f" /><Relationship Type="http://schemas.openxmlformats.org/officeDocument/2006/relationships/slide" Target="/ppt/slides/slide5.xml" Id="Ra155f8c4c0af48c1" /><Relationship Type="http://schemas.openxmlformats.org/officeDocument/2006/relationships/slide" Target="/ppt/slides/slide6.xml" Id="R05ccb8a5f3bf4de5" /><Relationship Type="http://schemas.openxmlformats.org/officeDocument/2006/relationships/slide" Target="/ppt/slides/slide7.xml" Id="Rd04dfe0b718e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ea21dc858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ca6cc6e7449d3" /><Relationship Type="http://schemas.openxmlformats.org/officeDocument/2006/relationships/theme" Target="/ppt/slideMasters/theme/theme1.xml" Id="Ra57e054a9f8c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fca6cc6e74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f79b06138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9383585e644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4bba2e9e448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bca4988e1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f915b920c4e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ed079517d47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67680a55b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BERGSETH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11 844 804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1 537 484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1 856 803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3 678 466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BORDVIK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Slemmestadveien 210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07 42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admin@bergseth.as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www.bergseth.as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BERGSETH AS</a:t>
            </a:r>
          </a:p>
        </p:txBody>
      </p:sp>
    </p:spTree>
  </p:cSld>
  <p:clrMapOvr>
    <a:masterClrMapping xmlns:a="http://schemas.openxmlformats.org/drawingml/2006/main"/>
  </p:clrMapOvr>
</p:sld>
</file>