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5f3e0839fa43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a40faef7e64f73"/>
  </p:sldMasterIdLst>
  <p:sldIdLst>
    <p:sldId xmlns:r="http://schemas.openxmlformats.org/officeDocument/2006/relationships" id="256" r:id="Rb11d096ed23f4979"/>
    <p:sldId xmlns:r="http://schemas.openxmlformats.org/officeDocument/2006/relationships" id="257" r:id="R33118ab8856e45a5"/>
    <p:sldId xmlns:r="http://schemas.openxmlformats.org/officeDocument/2006/relationships" id="258" r:id="Re1e342bad57041e2"/>
    <p:sldId xmlns:r="http://schemas.openxmlformats.org/officeDocument/2006/relationships" id="259" r:id="Rbd3a7224f8574f95"/>
    <p:sldId xmlns:r="http://schemas.openxmlformats.org/officeDocument/2006/relationships" id="260" r:id="Rc9e09eee7a614a01"/>
    <p:sldId xmlns:r="http://schemas.openxmlformats.org/officeDocument/2006/relationships" id="261" r:id="Ra774b2c5360c4aa9"/>
    <p:sldId xmlns:r="http://schemas.openxmlformats.org/officeDocument/2006/relationships" id="262" r:id="R8c12af4d60954f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a40faef7e64f73" /><Relationship Type="http://schemas.openxmlformats.org/officeDocument/2006/relationships/slide" Target="/ppt/slides/slide1.xml" Id="Rb11d096ed23f4979" /><Relationship Type="http://schemas.openxmlformats.org/officeDocument/2006/relationships/slide" Target="/ppt/slides/slide2.xml" Id="R33118ab8856e45a5" /><Relationship Type="http://schemas.openxmlformats.org/officeDocument/2006/relationships/slide" Target="/ppt/slides/slide3.xml" Id="Re1e342bad57041e2" /><Relationship Type="http://schemas.openxmlformats.org/officeDocument/2006/relationships/slide" Target="/ppt/slides/slide4.xml" Id="Rbd3a7224f8574f95" /><Relationship Type="http://schemas.openxmlformats.org/officeDocument/2006/relationships/slide" Target="/ppt/slides/slide5.xml" Id="Rc9e09eee7a614a01" /><Relationship Type="http://schemas.openxmlformats.org/officeDocument/2006/relationships/slide" Target="/ppt/slides/slide6.xml" Id="Ra774b2c5360c4aa9" /><Relationship Type="http://schemas.openxmlformats.org/officeDocument/2006/relationships/slide" Target="/ppt/slides/slide7.xml" Id="R8c12af4d60954f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acd2b4a0814a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d8c7003584840" /><Relationship Type="http://schemas.openxmlformats.org/officeDocument/2006/relationships/theme" Target="/ppt/slideMasters/theme/theme1.xml" Id="Rc801d20a84d849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bd8c70035848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1a038ebc64a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71bad25a44c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0c977615c4a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146a6e27f46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bcbddcd9c46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f46cbec1e4b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48cb9725d44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TOBIMO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TOBIMO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1 694 526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1 209 327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46 389 924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46 548 474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BIRGITTE MOSVOLD SALVESEN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977 514 940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