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6df4321b7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a03452284489b"/>
  </p:sldMasterIdLst>
  <p:sldIdLst>
    <p:sldId xmlns:r="http://schemas.openxmlformats.org/officeDocument/2006/relationships" id="256" r:id="R9f9f24ddaa9e4cb6"/>
    <p:sldId xmlns:r="http://schemas.openxmlformats.org/officeDocument/2006/relationships" id="257" r:id="Rb39288f6afef4741"/>
    <p:sldId xmlns:r="http://schemas.openxmlformats.org/officeDocument/2006/relationships" id="258" r:id="R90c7e9c72d644e26"/>
    <p:sldId xmlns:r="http://schemas.openxmlformats.org/officeDocument/2006/relationships" id="259" r:id="Rc7a1c00a14174f8b"/>
    <p:sldId xmlns:r="http://schemas.openxmlformats.org/officeDocument/2006/relationships" id="260" r:id="R025bf69e86e14439"/>
    <p:sldId xmlns:r="http://schemas.openxmlformats.org/officeDocument/2006/relationships" id="261" r:id="R234acdcb9b4a4e81"/>
    <p:sldId xmlns:r="http://schemas.openxmlformats.org/officeDocument/2006/relationships" id="262" r:id="R2ba8af587375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a03452284489b" /><Relationship Type="http://schemas.openxmlformats.org/officeDocument/2006/relationships/slide" Target="/ppt/slides/slide1.xml" Id="R9f9f24ddaa9e4cb6" /><Relationship Type="http://schemas.openxmlformats.org/officeDocument/2006/relationships/slide" Target="/ppt/slides/slide2.xml" Id="Rb39288f6afef4741" /><Relationship Type="http://schemas.openxmlformats.org/officeDocument/2006/relationships/slide" Target="/ppt/slides/slide3.xml" Id="R90c7e9c72d644e26" /><Relationship Type="http://schemas.openxmlformats.org/officeDocument/2006/relationships/slide" Target="/ppt/slides/slide4.xml" Id="Rc7a1c00a14174f8b" /><Relationship Type="http://schemas.openxmlformats.org/officeDocument/2006/relationships/slide" Target="/ppt/slides/slide5.xml" Id="R025bf69e86e14439" /><Relationship Type="http://schemas.openxmlformats.org/officeDocument/2006/relationships/slide" Target="/ppt/slides/slide6.xml" Id="R234acdcb9b4a4e81" /><Relationship Type="http://schemas.openxmlformats.org/officeDocument/2006/relationships/slide" Target="/ppt/slides/slide7.xml" Id="R2ba8af587375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7c5be4cc8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ff4dc39b4f07" /><Relationship Type="http://schemas.openxmlformats.org/officeDocument/2006/relationships/theme" Target="/ppt/slideMasters/theme/theme1.xml" Id="R6a4404d46e0d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5ff4dc39b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fc8cb796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44b321ae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f6b4338d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4d9608c2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9b59d74ad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435e8e698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bf8130ee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VISENTO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46 297 246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58 640 950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ANDRE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ASK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MIDTTUN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56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